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8" d="100"/>
          <a:sy n="68" d="100"/>
        </p:scale>
        <p:origin x="13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6691813223945804E-2"/>
          <c:y val="0.16033625749237765"/>
          <c:w val="0.899356090967671"/>
          <c:h val="0.73023724649315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B-4081-97ED-A0D657F95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00"/>
              </a:solidFill>
              <a:rou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>
            <a:lumMod val="95000"/>
            <a:lumOff val="5000"/>
          </a:schemeClr>
        </a:solidFill>
        <a:ln w="57150">
          <a:solidFill>
            <a:srgbClr val="FFFF00"/>
          </a:solidFill>
        </a:ln>
        <a:effectLst>
          <a:glow rad="228600">
            <a:schemeClr val="accent4">
              <a:satMod val="175000"/>
              <a:alpha val="4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31244"/>
            <a:ext cx="7886700" cy="101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53802"/>
            <a:ext cx="7886700" cy="397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395948"/>
              </p:ext>
            </p:extLst>
          </p:nvPr>
        </p:nvGraphicFramePr>
        <p:xfrm>
          <a:off x="1260764" y="1866379"/>
          <a:ext cx="6501524" cy="360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1217436" y="3729737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019985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98540"/>
              </p:ext>
            </p:extLst>
          </p:nvPr>
        </p:nvGraphicFramePr>
        <p:xfrm>
          <a:off x="1257300" y="854176"/>
          <a:ext cx="5922499" cy="50292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069538">
                  <a:extLst>
                    <a:ext uri="{9D8B030D-6E8A-4147-A177-3AD203B41FA5}">
                      <a16:colId xmlns:a16="http://schemas.microsoft.com/office/drawing/2014/main" val="2097362198"/>
                    </a:ext>
                  </a:extLst>
                </a:gridCol>
                <a:gridCol w="2852961">
                  <a:extLst>
                    <a:ext uri="{9D8B030D-6E8A-4147-A177-3AD203B41FA5}">
                      <a16:colId xmlns:a16="http://schemas.microsoft.com/office/drawing/2014/main" val="4085084990"/>
                    </a:ext>
                  </a:extLst>
                </a:gridCol>
              </a:tblGrid>
              <a:tr h="4018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sz="2400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口訣</a:t>
                      </a:r>
                      <a:endParaRPr lang="zh-TW" altLang="en-US" sz="2400" b="1" kern="1200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478802"/>
                  </a:ext>
                </a:extLst>
              </a:tr>
              <a:tr h="401859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節能減碳救地球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冷氣控溫不外洩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926052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隨手關燈拔插頭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09965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省電燈具更省錢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4747787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節能省水看標章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530900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鐵馬步行兼保健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628042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每週一天不開車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3538955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選車用車助減碳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228792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多吃蔬食少吃肉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880645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自備杯筷帕與袋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70501"/>
                  </a:ext>
                </a:extLst>
              </a:tr>
              <a:tr h="4018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  <a:cs typeface="+mn-cs"/>
                        </a:rPr>
                        <a:t>惜用資源顧地球</a:t>
                      </a:r>
                      <a:endParaRPr lang="zh-TW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5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文鼎甜妞體P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2019-12-10T02:12:16Z</dcterms:modified>
</cp:coreProperties>
</file>