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2"/>
    <a:srgbClr val="33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86492343298698E-2"/>
          <c:y val="0.17175407187018449"/>
          <c:w val="0.8744854894298949"/>
          <c:h val="0.649424554180847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8-4C5A-ABB2-0E810DB9B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33CCFF"/>
          </a:solidFill>
          <a:latin typeface="書法中楷加框（注音一）" panose="02010609010101010101" pitchFamily="49" charset="-120"/>
          <a:ea typeface="書法中楷加框（注音一）" panose="0201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410704"/>
              </p:ext>
            </p:extLst>
          </p:nvPr>
        </p:nvGraphicFramePr>
        <p:xfrm>
          <a:off x="1272887" y="1902558"/>
          <a:ext cx="6489402" cy="412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01954"/>
              </p:ext>
            </p:extLst>
          </p:nvPr>
        </p:nvGraphicFramePr>
        <p:xfrm>
          <a:off x="1524000" y="1704109"/>
          <a:ext cx="6096000" cy="41184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8458934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24408689"/>
                    </a:ext>
                  </a:extLst>
                </a:gridCol>
              </a:tblGrid>
              <a:tr h="37440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F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797192"/>
                  </a:ext>
                </a:extLst>
              </a:tr>
              <a:tr h="374409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5827232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3223120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794842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614387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044069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14173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427824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195895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151774"/>
                  </a:ext>
                </a:extLst>
              </a:tr>
              <a:tr h="37440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57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 flipH="1">
            <a:off x="6594759" y="6171676"/>
            <a:ext cx="1026205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814791" y="6171676"/>
            <a:ext cx="982845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226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書法中楷加框（注音一）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2019-12-10T02:15:07Z</dcterms:modified>
</cp:coreProperties>
</file>