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9D7"/>
    <a:srgbClr val="B0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0B4EA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7616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altLang="en-US" sz="4800" b="1" kern="1200" dirty="0">
          <a:solidFill>
            <a:srgbClr val="2719D7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47098" y="4170537"/>
            <a:ext cx="3168215" cy="4614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1703" y="658203"/>
            <a:ext cx="7886700" cy="1325563"/>
          </a:xfrm>
        </p:spPr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48" y="1815458"/>
            <a:ext cx="6549424" cy="39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940" y="589270"/>
            <a:ext cx="7886700" cy="85160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89108"/>
              </p:ext>
            </p:extLst>
          </p:nvPr>
        </p:nvGraphicFramePr>
        <p:xfrm>
          <a:off x="914399" y="1533811"/>
          <a:ext cx="5980652" cy="41597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18798">
                  <a:extLst>
                    <a:ext uri="{9D8B030D-6E8A-4147-A177-3AD203B41FA5}">
                      <a16:colId xmlns:a16="http://schemas.microsoft.com/office/drawing/2014/main" val="1658758617"/>
                    </a:ext>
                  </a:extLst>
                </a:gridCol>
                <a:gridCol w="3061854">
                  <a:extLst>
                    <a:ext uri="{9D8B030D-6E8A-4147-A177-3AD203B41FA5}">
                      <a16:colId xmlns:a16="http://schemas.microsoft.com/office/drawing/2014/main" val="381837899"/>
                    </a:ext>
                  </a:extLst>
                </a:gridCol>
              </a:tblGrid>
              <a:tr h="36997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136061"/>
                  </a:ext>
                </a:extLst>
              </a:tr>
              <a:tr h="352214">
                <a:tc rowSpan="10"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>
                        <a:latin typeface="文鼎標準宋體" panose="020B0609010101010101" pitchFamily="49" charset="-120"/>
                        <a:ea typeface="文鼎標準宋體" panose="020B0609010101010101" pitchFamily="49" charset="-12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41535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225681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355056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50477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73204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3298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84865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88668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88878"/>
                  </a:ext>
                </a:extLst>
              </a:tr>
              <a:tr h="49789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3156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2488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000" y="1468742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57300" y="3291508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224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文鼎標準宋體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2019-12-10T02:12:14Z</dcterms:modified>
</cp:coreProperties>
</file>