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FEE94-30BD-48B4-A0DF-FDFC5986A6A1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7676-C7CE-4029-92A9-3790D6B98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2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7676-C7CE-4029-92A9-3790D6B980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33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7676-C7CE-4029-92A9-3790D6B980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30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8927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26666"/>
            <a:ext cx="7512283" cy="4693473"/>
          </a:xfrm>
          <a:prstGeom prst="rect">
            <a:avLst/>
          </a:prstGeom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十方法件</a:t>
            </a:r>
            <a:r>
              <a:rPr lang="zh-TW" altLang="en-US" dirty="0" smtClean="0"/>
              <a:t>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86142"/>
              </p:ext>
            </p:extLst>
          </p:nvPr>
        </p:nvGraphicFramePr>
        <p:xfrm>
          <a:off x="1745672" y="2003634"/>
          <a:ext cx="6016615" cy="4348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8615">
                  <a:extLst>
                    <a:ext uri="{9D8B030D-6E8A-4147-A177-3AD203B41FA5}">
                      <a16:colId xmlns:a16="http://schemas.microsoft.com/office/drawing/2014/main" val="11055160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62937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4540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252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007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425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191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086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013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37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848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31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222</Words>
  <Application>Microsoft Office PowerPoint</Application>
  <PresentationFormat>如螢幕大小 (4:3)</PresentationFormat>
  <Paragraphs>43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十方法件我們能做的事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2019-12-10T02:16:41Z</dcterms:modified>
</cp:coreProperties>
</file>