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年平均</a:t>
            </a:r>
            <a:r>
              <a:rPr lang="zh-TW" altLang="en-US" sz="2400" dirty="0"/>
              <a:t>溫度</a:t>
            </a:r>
          </a:p>
        </c:rich>
      </c:tx>
      <c:layout>
        <c:manualLayout>
          <c:xMode val="edge"/>
          <c:yMode val="edge"/>
          <c:x val="0.40818822079890243"/>
          <c:y val="1.9598765432098767E-2"/>
        </c:manualLayout>
      </c:layout>
      <c:overlay val="0"/>
      <c:spPr>
        <a:solidFill>
          <a:schemeClr val="accent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304128961491754"/>
          <c:y val="0.20938554164964218"/>
          <c:w val="0.87457065068358997"/>
          <c:h val="0.62787620552923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E5-41D6-891E-EDFC001FF50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E5-41D6-891E-EDFC001FF50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5-41D6-891E-EDFC001FF50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E5-41D6-891E-EDFC001FF50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E5-41D6-891E-EDFC001FF506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5-41D6-891E-EDFC001F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bg2"/>
        </a:solidFill>
        <a:ln>
          <a:solidFill>
            <a:srgbClr val="FF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89270"/>
            <a:ext cx="7886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69252"/>
              </p:ext>
            </p:extLst>
          </p:nvPr>
        </p:nvGraphicFramePr>
        <p:xfrm>
          <a:off x="1039091" y="1814946"/>
          <a:ext cx="6577424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66344"/>
              </p:ext>
            </p:extLst>
          </p:nvPr>
        </p:nvGraphicFramePr>
        <p:xfrm>
          <a:off x="1607127" y="1784927"/>
          <a:ext cx="6009388" cy="4069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61388">
                  <a:extLst>
                    <a:ext uri="{9D8B030D-6E8A-4147-A177-3AD203B41FA5}">
                      <a16:colId xmlns:a16="http://schemas.microsoft.com/office/drawing/2014/main" val="30361840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9013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27134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7479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31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348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225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7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7974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10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020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1668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49727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254028" y="17849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口訣</a:t>
            </a: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細明體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2019-12-10T02:12:08Z</dcterms:modified>
</cp:coreProperties>
</file>