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FF6600"/>
          </a:solidFill>
          <a:latin typeface="文鼎中特黑" panose="020B0609010101010101" pitchFamily="49" charset="-120"/>
          <a:ea typeface="文鼎中特黑" panose="020B0609010101010101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427725" y="3367899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244436" y="1676400"/>
            <a:ext cx="6193712" cy="151014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>
                <a:gd name="adj" fmla="val 33528"/>
              </a:avLst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文鼎超黑" panose="020B0609010101010101" pitchFamily="49" charset="-120"/>
                <a:ea typeface="文鼎超黑" panose="020B0609010101010101" pitchFamily="49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文鼎超黑" panose="020B0609010101010101" pitchFamily="49" charset="-120"/>
              <a:ea typeface="文鼎超黑" panose="020B0609010101010101" pitchFamily="49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048000"/>
            <a:ext cx="2157663" cy="1348727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506" y="2290034"/>
            <a:ext cx="5114987" cy="280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14407"/>
              </p:ext>
            </p:extLst>
          </p:nvPr>
        </p:nvGraphicFramePr>
        <p:xfrm>
          <a:off x="1368114" y="1917739"/>
          <a:ext cx="6096000" cy="4159537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54453775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257734821"/>
                    </a:ext>
                  </a:extLst>
                </a:gridCol>
              </a:tblGrid>
              <a:tr h="451137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方法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口訣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750221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r>
                        <a:rPr lang="zh-TW" altLang="en-US" dirty="0" smtClean="0"/>
                        <a:t>節能減碳救地球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冷氣控溫不外洩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1098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隨手關燈拔插頭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46233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省電燈具更省錢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900019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節能省水看標章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13209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鐵馬步行兼保健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14399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每週一天不開車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76007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選車用車助減碳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32446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多吃蔬食少吃肉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2335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自備杯筷帕與袋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86127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mtClean="0"/>
                        <a:t>惜用資源顧地球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25790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1927</TotalTime>
  <Words>224</Words>
  <Application>Microsoft Office PowerPoint</Application>
  <PresentationFormat>如螢幕大小 (4:3)</PresentationFormat>
  <Paragraphs>41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5" baseType="lpstr">
      <vt:lpstr>Lucida Sans</vt:lpstr>
      <vt:lpstr>文鼎中特黑</vt:lpstr>
      <vt:lpstr>文鼎超黑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26</cp:revision>
  <dcterms:created xsi:type="dcterms:W3CDTF">2017-12-09T08:36:57Z</dcterms:created>
  <dcterms:modified xsi:type="dcterms:W3CDTF">2019-12-10T02:12:18Z</dcterms:modified>
</cp:coreProperties>
</file>