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86106" autoAdjust="0"/>
  </p:normalViewPr>
  <p:slideViewPr>
    <p:cSldViewPr snapToGrid="0">
      <p:cViewPr varScale="1">
        <p:scale>
          <a:sx n="63" d="100"/>
          <a:sy n="63" d="100"/>
        </p:scale>
        <p:origin x="149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清松手寫體1" panose="00000500000000000000" pitchFamily="2" charset="-120"/>
          <a:ea typeface="清松手寫體1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2490537"/>
            <a:ext cx="5114987" cy="2954919"/>
          </a:xfrm>
          <a:prstGeom prst="rect">
            <a:avLst/>
          </a:prstGeom>
        </p:spPr>
      </p:pic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7030A0"/>
                </a:solidFill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r>
              <a:rPr lang="zh-TW" altLang="en-US" dirty="0" smtClean="0">
                <a:solidFill>
                  <a:srgbClr val="7030A0"/>
                </a:solidFill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30034"/>
              </p:ext>
            </p:extLst>
          </p:nvPr>
        </p:nvGraphicFramePr>
        <p:xfrm>
          <a:off x="1524000" y="2092039"/>
          <a:ext cx="6096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3160595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02461961"/>
                    </a:ext>
                  </a:extLst>
                </a:gridCol>
              </a:tblGrid>
              <a:tr h="35429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83255"/>
                  </a:ext>
                </a:extLst>
              </a:tr>
              <a:tr h="354298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938958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440435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65832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88871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83017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91544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365884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39258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32611"/>
                  </a:ext>
                </a:extLst>
              </a:tr>
              <a:tr h="35429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203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sz="2800" dirty="0"/>
              <a:t/>
            </a:r>
            <a:br>
              <a:rPr sz="2800" dirty="0"/>
            </a:b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224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2019-12-10T02:12:30Z</dcterms:modified>
</cp:coreProperties>
</file>