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749487084624897"/>
          <c:y val="5.453817758317716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35-4367-816C-67B61AA82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>
          <a:solidFill>
            <a:srgbClr val="FF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FF00"/>
          </a:solidFill>
          <a:latin typeface="清松手寫體2" panose="00000500000000000000" pitchFamily="2" charset="-120"/>
          <a:ea typeface="清松手寫體2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0000"/>
          </a:solidFill>
          <a:latin typeface="清松手寫體1" panose="00000500000000000000" pitchFamily="2" charset="-120"/>
          <a:ea typeface="清松手寫體1" panose="00000500000000000000" pitchFamily="2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4" name="圖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584794"/>
              </p:ext>
            </p:extLst>
          </p:nvPr>
        </p:nvGraphicFramePr>
        <p:xfrm>
          <a:off x="365923" y="1514388"/>
          <a:ext cx="7411554" cy="465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  <p:sp>
        <p:nvSpPr>
          <p:cNvPr id="9" name="左大括弧 8"/>
          <p:cNvSpPr/>
          <p:nvPr/>
        </p:nvSpPr>
        <p:spPr>
          <a:xfrm>
            <a:off x="2410690" y="1036032"/>
            <a:ext cx="69273" cy="4074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右大括弧 9"/>
          <p:cNvSpPr/>
          <p:nvPr/>
        </p:nvSpPr>
        <p:spPr>
          <a:xfrm>
            <a:off x="6719455" y="1036032"/>
            <a:ext cx="110836" cy="4074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47340"/>
              </p:ext>
            </p:extLst>
          </p:nvPr>
        </p:nvGraphicFramePr>
        <p:xfrm>
          <a:off x="1289771" y="1667435"/>
          <a:ext cx="6096000" cy="429349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629619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49864305"/>
                    </a:ext>
                  </a:extLst>
                </a:gridCol>
              </a:tblGrid>
              <a:tr h="582953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420259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r>
                        <a:rPr lang="zh-TW" altLang="en-US" dirty="0" smtClean="0"/>
                        <a:t>節能減碳救地球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冷氣控溫不外洩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982419"/>
                  </a:ext>
                </a:extLst>
              </a:tr>
              <a:tr h="37298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隨手關燈拔插頭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0767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省電燈具更省錢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2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節能省水看標章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6274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鐵馬步行兼保健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8384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每週一天不開車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4263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選車用車助減碳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2036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多吃蔬食少吃肉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2387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自備杯筷帕與袋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3376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惜用資源顧地球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524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sz="2800" dirty="0"/>
              <a:t/>
            </a:r>
            <a:br>
              <a:rPr sz="2800" dirty="0"/>
            </a:br>
            <a:r>
              <a:rPr lang="zh-TW" alt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1924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清松手寫體1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2019-12-10T02:13:27Z</dcterms:modified>
</cp:coreProperties>
</file>