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>
        <p:scale>
          <a:sx n="60" d="100"/>
          <a:sy n="60" d="100"/>
        </p:scale>
        <p:origin x="-96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3-43E5-A305-34474B375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DA1C-5371-4F11-8085-D02BBC350E0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F168-E5D9-480B-A65A-656EDB77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91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168-E5D9-480B-A65A-656EDB77CD9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98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51709"/>
            <a:ext cx="6521283" cy="15405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223065"/>
              </p:ext>
            </p:extLst>
          </p:nvPr>
        </p:nvGraphicFramePr>
        <p:xfrm>
          <a:off x="1318420" y="1755544"/>
          <a:ext cx="6703362" cy="429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12984"/>
              </p:ext>
            </p:extLst>
          </p:nvPr>
        </p:nvGraphicFramePr>
        <p:xfrm>
          <a:off x="1520515" y="1757218"/>
          <a:ext cx="6096000" cy="408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821181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11614871"/>
                    </a:ext>
                  </a:extLst>
                </a:gridCol>
              </a:tblGrid>
              <a:tr h="376382">
                <a:tc>
                  <a:txBody>
                    <a:bodyPr/>
                    <a:lstStyle/>
                    <a:p>
                      <a:r>
                        <a:rPr lang="zh-TW" altLang="en-US" b="0" dirty="0" smtClean="0"/>
                        <a:t>                       方法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             口訣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9905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                                                             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    </a:t>
                      </a:r>
                      <a:r>
                        <a:rPr lang="zh-TW" altLang="en-US" sz="2800" dirty="0" smtClean="0"/>
                        <a:t>節能減碳救地球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05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797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3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9510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956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98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29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611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817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53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232</Words>
  <Application>Microsoft Office PowerPoint</Application>
  <PresentationFormat>如螢幕大小 (4:3)</PresentationFormat>
  <Paragraphs>48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2019-12-10T02:12:54Z</dcterms:modified>
</cp:coreProperties>
</file>