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9395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4489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8145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7066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974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1738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4370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284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314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0790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053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FA942-5B0A-45E2-9253-89797F60702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8F260-4E8D-473D-A72C-C12FAB978F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88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33CC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2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7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3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動物參觀紀錄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資料蒐集：阿珉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81464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松鼠猴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叫聲變化最多的靈長類動物之</a:t>
            </a:r>
            <a:r>
              <a:rPr lang="zh-TW" altLang="en-US" dirty="0" smtClean="0"/>
              <a:t>一</a:t>
            </a:r>
            <a:endParaRPr lang="en-US" altLang="zh-TW" dirty="0" smtClean="0"/>
          </a:p>
          <a:p>
            <a:r>
              <a:rPr lang="zh-TW" altLang="en-US" dirty="0"/>
              <a:t>眼睛大，雙眼距離近，耳大，拇指較</a:t>
            </a:r>
            <a:r>
              <a:rPr lang="zh-TW" altLang="en-US" dirty="0" smtClean="0"/>
              <a:t>短</a:t>
            </a:r>
            <a:endParaRPr lang="en-US" altLang="zh-TW" dirty="0" smtClean="0"/>
          </a:p>
          <a:p>
            <a:r>
              <a:rPr lang="zh-TW" altLang="en-US" dirty="0"/>
              <a:t>雜食性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8" name="Picture 4" descr="松鼠猴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37929">
            <a:off x="4796266" y="1887336"/>
            <a:ext cx="3593608" cy="2410347"/>
          </a:xfrm>
          <a:prstGeom prst="roundRect">
            <a:avLst>
              <a:gd name="adj" fmla="val 11111"/>
            </a:avLst>
          </a:prstGeom>
          <a:ln w="190500" cap="rnd">
            <a:solidFill>
              <a:schemeClr val="accent6">
                <a:lumMod val="60000"/>
                <a:lumOff val="40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6007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家驢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日行性</a:t>
            </a:r>
            <a:r>
              <a:rPr lang="zh-TW" altLang="en-US" dirty="0" smtClean="0"/>
              <a:t>動物</a:t>
            </a:r>
            <a:endParaRPr lang="en-US" altLang="zh-TW" dirty="0" smtClean="0"/>
          </a:p>
          <a:p>
            <a:r>
              <a:rPr lang="zh-TW" altLang="en-US" dirty="0"/>
              <a:t>驢的蹄又長又</a:t>
            </a:r>
            <a:r>
              <a:rPr lang="zh-TW" altLang="en-US" dirty="0" smtClean="0"/>
              <a:t>窄</a:t>
            </a:r>
            <a:endParaRPr lang="en-US" altLang="zh-TW" dirty="0" smtClean="0"/>
          </a:p>
          <a:p>
            <a:r>
              <a:rPr lang="zh-TW" altLang="en-US" dirty="0"/>
              <a:t>是非常重要的駝獸</a:t>
            </a:r>
          </a:p>
        </p:txBody>
      </p:sp>
      <p:pic>
        <p:nvPicPr>
          <p:cNvPr id="1028" name="Picture 4" descr="家驢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44806">
            <a:off x="4733651" y="2065924"/>
            <a:ext cx="3162300" cy="2260600"/>
          </a:xfrm>
          <a:prstGeom prst="plaque">
            <a:avLst/>
          </a:prstGeom>
          <a:ln w="228600" cap="sq" cmpd="thickThin">
            <a:solidFill>
              <a:srgbClr val="00B0F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588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松鼠</a:t>
            </a:r>
            <a:r>
              <a:rPr lang="zh-TW" altLang="en-US" dirty="0" smtClean="0"/>
              <a:t>猴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newweb.zoo.gov.tw/Pager/Show/ZooData_Index_Show.aspx?Animal_ID=27</a:t>
            </a:r>
            <a:endParaRPr lang="en-US" altLang="zh-TW" dirty="0" smtClean="0"/>
          </a:p>
          <a:p>
            <a:r>
              <a:rPr lang="zh-TW" altLang="en-US" dirty="0"/>
              <a:t>家</a:t>
            </a:r>
            <a:r>
              <a:rPr lang="zh-TW" altLang="en-US" dirty="0" smtClean="0"/>
              <a:t>驢</a:t>
            </a:r>
            <a:r>
              <a:rPr lang="en-US" altLang="zh-TW" dirty="0">
                <a:hlinkClick r:id="rId4"/>
              </a:rPr>
              <a:t>http://newweb.zoo.gov.tw/Pager/Show/ZooData_Index_Show.aspx?Animal_ID=34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5637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67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微軟正黑體</vt:lpstr>
      <vt:lpstr>新細明體</vt:lpstr>
      <vt:lpstr>Arial</vt:lpstr>
      <vt:lpstr>Calibri</vt:lpstr>
      <vt:lpstr>Office 佈景主題</vt:lpstr>
      <vt:lpstr>動物參觀紀錄</vt:lpstr>
      <vt:lpstr>松鼠猴</vt:lpstr>
      <vt:lpstr>家驢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動物參觀紀錄</dc:title>
  <dc:creator>Windows 使用者</dc:creator>
  <cp:lastModifiedBy>Windows 使用者</cp:lastModifiedBy>
  <cp:revision>8</cp:revision>
  <dcterms:created xsi:type="dcterms:W3CDTF">2019-12-31T01:46:54Z</dcterms:created>
  <dcterms:modified xsi:type="dcterms:W3CDTF">2020-01-14T02:00:32Z</dcterms:modified>
</cp:coreProperties>
</file>