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 smtClean="0"/>
              <a:t>編按一下以輯母片標題樣式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542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2901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65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zh-TW" altLang="en-US" dirty="0" smtClean="0"/>
              <a:t>按一下以編輯片標題樣式母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8252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6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355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0817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079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085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171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14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ECCDF-A636-45C2-85E6-FEDA786653D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54B6D-E40A-4D0A-83F5-33FA3026AE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22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動物介紹</a:t>
            </a:r>
            <a:endParaRPr lang="zh-TW" altLang="en-US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95252" y="3602038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FF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資料蒐集：小筑</a:t>
            </a:r>
            <a:endParaRPr lang="zh-TW" altLang="en-US" sz="4000" dirty="0">
              <a:solidFill>
                <a:srgbClr val="FFFF0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8994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灰</a:t>
            </a:r>
            <a:r>
              <a:rPr lang="zh-TW" altLang="en-US" sz="66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袋鼠</a:t>
            </a:r>
            <a:endParaRPr lang="zh-TW" altLang="en-US" sz="6600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	</a:t>
            </a:r>
            <a:r>
              <a:rPr lang="zh-TW" altLang="en-US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灰袋鼠通常以後肢站立，可以高達</a:t>
            </a:r>
            <a:r>
              <a:rPr lang="en-US" altLang="zh-TW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1.5-1.8m</a:t>
            </a:r>
            <a:r>
              <a:rPr lang="zh-TW" altLang="en-US" sz="32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草</a:t>
            </a:r>
            <a:r>
              <a:rPr lang="zh-TW" altLang="en-US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食性</a:t>
            </a:r>
          </a:p>
        </p:txBody>
      </p:sp>
      <p:pic>
        <p:nvPicPr>
          <p:cNvPr id="1026" name="Picture 2" descr="ç°è¢é¼ 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338251"/>
            <a:ext cx="2825649" cy="34993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141462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5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生小貓熊擅長爬樹，但多半在地面上進食。活在海身體大部分為深棕色，四肢為黑色，蹠底顏色較淡拔眼睛邊緣為黑色，尾部則為環狀黑白相間。</a:t>
            </a:r>
            <a:r>
              <a:rPr lang="en-US" altLang="zh-TW" dirty="0" smtClean="0">
                <a:solidFill>
                  <a:srgbClr val="00B05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1,800-4,</a:t>
            </a:r>
            <a:r>
              <a:rPr lang="zh-TW" altLang="en-US" dirty="0">
                <a:solidFill>
                  <a:srgbClr val="00B05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小貓熊是夜行性或晨昏活動的動物，白天在樹上睡覺。</a:t>
            </a:r>
            <a:r>
              <a:rPr lang="en-US" altLang="zh-TW" dirty="0" smtClean="0">
                <a:solidFill>
                  <a:srgbClr val="00B05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000</a:t>
            </a:r>
            <a:r>
              <a:rPr lang="zh-TW" altLang="en-US" dirty="0">
                <a:solidFill>
                  <a:srgbClr val="00B05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公尺山區的森林或竹林</a:t>
            </a:r>
            <a:r>
              <a:rPr lang="zh-TW" altLang="en-US" dirty="0" smtClean="0">
                <a:solidFill>
                  <a:srgbClr val="00B050"/>
                </a:solidFill>
              </a:rPr>
              <a:t>。  </a:t>
            </a:r>
            <a:endParaRPr lang="zh-TW" alt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011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214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80</Words>
  <Application>Microsoft Office PowerPoint</Application>
  <PresentationFormat>如螢幕大小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文鼎中鋼筆行楷</vt:lpstr>
      <vt:lpstr>文鼎勘亭流</vt:lpstr>
      <vt:lpstr>文鼎甜妞體P</vt:lpstr>
      <vt:lpstr>新細明體</vt:lpstr>
      <vt:lpstr>Arial</vt:lpstr>
      <vt:lpstr>Calibri</vt:lpstr>
      <vt:lpstr>Calibri Light</vt:lpstr>
      <vt:lpstr>Office 佈景主題</vt:lpstr>
      <vt:lpstr>動物介紹</vt:lpstr>
      <vt:lpstr>灰袋鼠</vt:lpstr>
      <vt:lpstr>小貓熊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9</cp:revision>
  <dcterms:created xsi:type="dcterms:W3CDTF">2019-12-31T01:49:43Z</dcterms:created>
  <dcterms:modified xsi:type="dcterms:W3CDTF">2020-01-14T02:00:08Z</dcterms:modified>
</cp:coreProperties>
</file>