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B0F2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707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55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71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5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515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37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80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17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893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439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443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C9848-5802-47CB-A681-E87176020E72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A8D1A-6DC5-42AB-9C11-34011EAD4D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428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27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704">
              <a:srgbClr val="FF0066"/>
            </a:gs>
            <a:gs pos="0">
              <a:schemeClr val="accent1">
                <a:lumMod val="5000"/>
                <a:lumOff val="95000"/>
              </a:schemeClr>
            </a:gs>
            <a:gs pos="58000">
              <a:srgbClr val="DEB0F2"/>
            </a:gs>
            <a:gs pos="83000">
              <a:srgbClr val="00B0F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動物介紹</a:t>
            </a:r>
            <a:endParaRPr lang="zh-TW" altLang="en-US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資料蒐集</a:t>
            </a:r>
            <a:r>
              <a:rPr lang="en-US" altLang="zh-TW" dirty="0" smtClean="0">
                <a:solidFill>
                  <a:srgbClr val="FFFF00"/>
                </a:solidFill>
              </a:rPr>
              <a:t>:</a:t>
            </a:r>
            <a:r>
              <a:rPr lang="zh-TW" altLang="en-US" dirty="0" smtClean="0">
                <a:solidFill>
                  <a:srgbClr val="FFFF00"/>
                </a:solidFill>
              </a:rPr>
              <a:t>小許</a:t>
            </a:r>
            <a:endParaRPr lang="zh-TW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8375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704">
              <a:srgbClr val="FF0066"/>
            </a:gs>
            <a:gs pos="0">
              <a:schemeClr val="accent1">
                <a:lumMod val="5000"/>
                <a:lumOff val="95000"/>
              </a:schemeClr>
            </a:gs>
            <a:gs pos="58000">
              <a:srgbClr val="DEB0F2"/>
            </a:gs>
            <a:gs pos="83000">
              <a:srgbClr val="00B0F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大紅鶴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z="3200" dirty="0"/>
              <a:t>雌</a:t>
            </a:r>
            <a:r>
              <a:rPr lang="zh-TW" altLang="en-US" dirty="0"/>
              <a:t>鳥體型及腿較雄鳥小達到</a:t>
            </a:r>
            <a:r>
              <a:rPr lang="en-US" altLang="zh-TW" dirty="0"/>
              <a:t>20﹪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食物相對複雜，會覓食水生無脊椎動物，也會覓食水生植物的種子、藻類、矽藻及腐葉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大紅鶴覓食時通常頭頸部完全浸入水中。</a:t>
            </a:r>
          </a:p>
        </p:txBody>
      </p:sp>
      <p:pic>
        <p:nvPicPr>
          <p:cNvPr id="1026" name="Picture 2" descr="大紅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331" y="1455558"/>
            <a:ext cx="2756263" cy="3390762"/>
          </a:xfrm>
          <a:prstGeom prst="rect">
            <a:avLst/>
          </a:prstGeom>
          <a:ln w="76200">
            <a:solidFill>
              <a:srgbClr val="FF0066"/>
            </a:solidFill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7521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704">
              <a:srgbClr val="FF0066"/>
            </a:gs>
            <a:gs pos="0">
              <a:schemeClr val="accent1">
                <a:lumMod val="5000"/>
                <a:lumOff val="95000"/>
              </a:schemeClr>
            </a:gs>
            <a:gs pos="58000">
              <a:srgbClr val="DEB0F2"/>
            </a:gs>
            <a:gs pos="83000">
              <a:srgbClr val="00B0F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大紅鶴</a:t>
            </a:r>
            <a:endParaRPr lang="zh-TW" altLang="en-US" dirty="0">
              <a:solidFill>
                <a:srgbClr val="FFFF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資料來源 ：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http://newweb.zoo.gov.tw/Pager/Show/ZooData_Index_Show.aspx?Animal_ID=127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01346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66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文鼎甜妞體P</vt:lpstr>
      <vt:lpstr>文鼎新潮ＰＯＰ體P</vt:lpstr>
      <vt:lpstr>新細明體</vt:lpstr>
      <vt:lpstr>Arial</vt:lpstr>
      <vt:lpstr>Calibri</vt:lpstr>
      <vt:lpstr>Calibri Light</vt:lpstr>
      <vt:lpstr>Office 佈景主題</vt:lpstr>
      <vt:lpstr>動物介紹</vt:lpstr>
      <vt:lpstr>大紅鶴</vt:lpstr>
      <vt:lpstr>大紅鶴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可愛的貓熊</dc:title>
  <dc:creator>Windows 使用者</dc:creator>
  <cp:lastModifiedBy>Windows 使用者</cp:lastModifiedBy>
  <cp:revision>5</cp:revision>
  <dcterms:created xsi:type="dcterms:W3CDTF">2019-12-31T01:51:09Z</dcterms:created>
  <dcterms:modified xsi:type="dcterms:W3CDTF">2020-01-14T01:56:04Z</dcterms:modified>
</cp:coreProperties>
</file>