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811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14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822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96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43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936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39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926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1013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6854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176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68D3F-BF3E-426E-AEE6-DAC60C07B587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BDD60-5523-49F2-9A80-DCD1979F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309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41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5000">
              <a:srgbClr val="FFC000"/>
            </a:gs>
            <a:gs pos="31000">
              <a:srgbClr val="FFFF00"/>
            </a:gs>
            <a:gs pos="92661">
              <a:srgbClr val="7030A0"/>
            </a:gs>
            <a:gs pos="76000">
              <a:schemeClr val="accent5">
                <a:lumMod val="50000"/>
              </a:schemeClr>
            </a:gs>
            <a:gs pos="60000">
              <a:srgbClr val="00B0F0"/>
            </a:gs>
            <a:gs pos="45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動物參觀介紹</a:t>
            </a:r>
            <a:endParaRPr lang="zh-TW" altLang="en-US" dirty="0">
              <a:solidFill>
                <a:srgbClr val="7030A0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資料來源：</a:t>
            </a:r>
            <a:r>
              <a:rPr lang="zh-TW" altLang="en-US" sz="3600" dirty="0" smtClean="0">
                <a:solidFill>
                  <a:srgbClr val="7030A0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小竹</a:t>
            </a:r>
            <a:endParaRPr lang="zh-TW" altLang="en-US" sz="3600" dirty="0">
              <a:solidFill>
                <a:srgbClr val="7030A0"/>
              </a:solidFill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490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0475" y="500062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石虎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瀕臨</a:t>
            </a:r>
            <a:r>
              <a:rPr lang="zh-TW" altLang="en-US" dirty="0">
                <a:solidFill>
                  <a:schemeClr val="accent2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絕種保育類</a:t>
            </a:r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野生動物</a:t>
            </a:r>
            <a:endParaRPr lang="en-US" altLang="zh-TW" dirty="0" smtClean="0">
              <a:solidFill>
                <a:schemeClr val="accent2">
                  <a:lumMod val="5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黑褐色斑點，額頭有兩條灰白色縱帶，縱帶兩邊為黑色縱帶，耳後黑色有白斑</a:t>
            </a:r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。</a:t>
            </a:r>
            <a:endParaRPr lang="en-US" altLang="zh-TW" dirty="0" smtClean="0">
              <a:solidFill>
                <a:schemeClr val="accent2">
                  <a:lumMod val="5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肉食性，以小型動物為主。本園餵食生腱丁、雞胸肉、小白鼠、蛋、鈣磷粉、維生素 </a:t>
            </a:r>
            <a:r>
              <a:rPr lang="en-US" altLang="zh-TW" dirty="0">
                <a:solidFill>
                  <a:schemeClr val="accent2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E</a:t>
            </a:r>
            <a:r>
              <a:rPr lang="zh-TW" altLang="en-US" dirty="0">
                <a:solidFill>
                  <a:schemeClr val="accent2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、益肥王。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538">
            <a:off x="4724810" y="2534195"/>
            <a:ext cx="4046323" cy="280851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C000"/>
            </a:solidFill>
            <a:miter lim="800000"/>
          </a:ln>
          <a:effectLst>
            <a:glow rad="228600">
              <a:schemeClr val="accent4">
                <a:satMod val="175000"/>
                <a:alpha val="40000"/>
              </a:schemeClr>
            </a:glow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87798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0270" y="230161"/>
            <a:ext cx="7695079" cy="1325563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山羌</a:t>
            </a:r>
            <a:endParaRPr lang="zh-TW" altLang="en-US" dirty="0">
              <a:solidFill>
                <a:srgbClr val="0070C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草食，喜食灌木、蕨類植物的葉子，尤其是嫩葉及嫩芽。本園餵食粒狀飼料</a:t>
            </a:r>
            <a:r>
              <a:rPr lang="en-US" altLang="zh-TW" dirty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</a:t>
            </a:r>
            <a:r>
              <a:rPr lang="zh-TW" altLang="en-US" dirty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、桑葉、胡蘿蔔、山黃麻、維生素</a:t>
            </a:r>
            <a:r>
              <a:rPr lang="en-US" altLang="zh-TW" dirty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E</a:t>
            </a:r>
            <a:r>
              <a:rPr lang="zh-TW" altLang="en-US" dirty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、益肥王、礦鹽</a:t>
            </a:r>
            <a:r>
              <a:rPr lang="zh-TW" altLang="en-US" dirty="0" smtClean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。</a:t>
            </a:r>
            <a:endParaRPr lang="en-US" altLang="zh-TW" dirty="0" smtClean="0">
              <a:solidFill>
                <a:srgbClr val="00B0F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園中飼養的雄山羌在每年</a:t>
            </a:r>
            <a:r>
              <a:rPr lang="en-US" altLang="zh-TW" dirty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4-6</a:t>
            </a:r>
            <a:r>
              <a:rPr lang="zh-TW" altLang="en-US" dirty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月時會掉角</a:t>
            </a:r>
            <a:r>
              <a:rPr lang="zh-TW" altLang="en-US" dirty="0" smtClean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。</a:t>
            </a:r>
            <a:endParaRPr lang="en-US" altLang="zh-TW" dirty="0" smtClean="0">
              <a:solidFill>
                <a:srgbClr val="00B0F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>
                <a:solidFill>
                  <a:srgbClr val="00B0F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敏感、膽小，在野外的行動非常隱密，通常於清晨、傍晚及夜晚時出來活動覓食。</a:t>
            </a:r>
          </a:p>
          <a:p>
            <a:endParaRPr lang="zh-TW" altLang="en-US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pic>
        <p:nvPicPr>
          <p:cNvPr id="1026" name="Picture 2" descr="å±±ç¾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6406">
            <a:off x="4770362" y="1524052"/>
            <a:ext cx="3827417" cy="4486274"/>
          </a:xfrm>
          <a:prstGeom prst="rect">
            <a:avLst/>
          </a:prstGeom>
          <a:ln w="228600" cap="sq" cmpd="thickThin">
            <a:solidFill>
              <a:srgbClr val="92D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5865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10800000" flipV="1">
            <a:off x="1745396" y="1248654"/>
            <a:ext cx="1522239" cy="532403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FFC0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17784" y="1969317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資料來源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newweb.zoo.gov.tw/Pager/Show/ZooData_Index_Show.aspx?Animal_ID=10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sz="3600" dirty="0">
                <a:solidFill>
                  <a:srgbClr val="00B05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山</a:t>
            </a:r>
            <a:r>
              <a:rPr lang="zh-TW" altLang="en-US" sz="3600" dirty="0" smtClean="0">
                <a:solidFill>
                  <a:srgbClr val="00B05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羌</a:t>
            </a:r>
            <a:endParaRPr lang="en-US" altLang="zh-TW" sz="3600" dirty="0" smtClean="0">
              <a:solidFill>
                <a:srgbClr val="00B050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http://newweb.zoo.gov.tw/Pager/Show/ZooData_Index_Show.aspx?Animal_ID=415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1841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165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文鼎粗鋼筆行楷</vt:lpstr>
      <vt:lpstr>文鼎細行楷</vt:lpstr>
      <vt:lpstr>文鼎細鋼筆行楷</vt:lpstr>
      <vt:lpstr>新細明體</vt:lpstr>
      <vt:lpstr>Arial</vt:lpstr>
      <vt:lpstr>Calibri</vt:lpstr>
      <vt:lpstr>Calibri Light</vt:lpstr>
      <vt:lpstr>Office 佈景主題</vt:lpstr>
      <vt:lpstr>動物參觀介紹</vt:lpstr>
      <vt:lpstr>石虎</vt:lpstr>
      <vt:lpstr>山羌</vt:lpstr>
      <vt:lpstr>石虎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動物參觀介紹</dc:title>
  <dc:creator>Windows 使用者</dc:creator>
  <cp:lastModifiedBy>Windows 使用者</cp:lastModifiedBy>
  <cp:revision>7</cp:revision>
  <dcterms:created xsi:type="dcterms:W3CDTF">2019-12-31T01:52:17Z</dcterms:created>
  <dcterms:modified xsi:type="dcterms:W3CDTF">2020-01-07T02:16:28Z</dcterms:modified>
</cp:coreProperties>
</file>