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00"/>
    <a:srgbClr val="FF66CC"/>
    <a:srgbClr val="CC00CC"/>
    <a:srgbClr val="B8A0FA"/>
    <a:srgbClr val="0000FF"/>
    <a:srgbClr val="F23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41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04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79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62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42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77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5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984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67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212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82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25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239AC-52A5-4898-8D7C-F14AF9F6ECB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E5ADA-2DA6-42D1-AC8C-FCC9FD76B1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16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E81016"/>
            </a:gs>
            <a:gs pos="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FFFF00"/>
                </a:solidFill>
              </a:rPr>
              <a:t>台灣動物</a:t>
            </a:r>
            <a:endParaRPr lang="zh-TW" altLang="en-US" sz="9600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資料來源：</a:t>
            </a:r>
            <a:r>
              <a:rPr lang="zh-TW" altLang="en-US" sz="4000" dirty="0" smtClean="0">
                <a:solidFill>
                  <a:srgbClr val="FFFF00"/>
                </a:solidFill>
              </a:rPr>
              <a:t>阿如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381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石</a:t>
            </a:r>
            <a:r>
              <a:rPr lang="zh-TW" altLang="en-US" dirty="0">
                <a:solidFill>
                  <a:srgbClr val="FFFF00"/>
                </a:solidFill>
              </a:rPr>
              <a:t>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00FF"/>
                </a:solidFill>
              </a:rPr>
              <a:t>瀕臨</a:t>
            </a:r>
            <a:r>
              <a:rPr lang="zh-TW" altLang="en-US" dirty="0">
                <a:solidFill>
                  <a:srgbClr val="0000FF"/>
                </a:solidFill>
              </a:rPr>
              <a:t>絕種保育類</a:t>
            </a:r>
            <a:r>
              <a:rPr lang="zh-TW" altLang="en-US" dirty="0" smtClean="0">
                <a:solidFill>
                  <a:srgbClr val="0000FF"/>
                </a:solidFill>
              </a:rPr>
              <a:t>野生動物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r>
              <a:rPr lang="zh-TW" altLang="en-US" dirty="0" smtClean="0">
                <a:solidFill>
                  <a:srgbClr val="0000FF"/>
                </a:solidFill>
              </a:rPr>
              <a:t>肉食性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r>
              <a:rPr lang="zh-TW" altLang="en-US" dirty="0">
                <a:solidFill>
                  <a:srgbClr val="0000FF"/>
                </a:solidFill>
              </a:rPr>
              <a:t>體型略大於家貓，體色為灰褐色，身上有類似錢幣的黑褐色斑點，額頭有兩條灰白色縱帶，縱帶兩邊為黑色縱帶，耳後黑色有</a:t>
            </a:r>
            <a:r>
              <a:rPr lang="zh-TW" altLang="en-US" dirty="0" smtClean="0">
                <a:solidFill>
                  <a:srgbClr val="0000FF"/>
                </a:solidFill>
              </a:rPr>
              <a:t>白斑。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9313">
            <a:off x="4494365" y="2065932"/>
            <a:ext cx="4255809" cy="3312011"/>
          </a:xfrm>
          <a:prstGeom prst="bevel">
            <a:avLst/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534011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000">
        <p14:flash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40">
          <a:fgClr>
            <a:srgbClr val="00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52063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FF66CC"/>
                </a:solidFill>
              </a:rPr>
              <a:t>梅花鹿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FF"/>
                </a:solidFill>
              </a:rPr>
              <a:t>西伯利亞東南方、韓國、日本、中國大陸東部及南部、琉球群島、臺灣、</a:t>
            </a:r>
            <a:r>
              <a:rPr lang="zh-TW" altLang="en-US" dirty="0" smtClean="0">
                <a:solidFill>
                  <a:srgbClr val="0000FF"/>
                </a:solidFill>
              </a:rPr>
              <a:t>越南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r>
              <a:rPr lang="zh-TW" altLang="en-US" dirty="0">
                <a:solidFill>
                  <a:srgbClr val="0000FF"/>
                </a:solidFill>
              </a:rPr>
              <a:t>草</a:t>
            </a:r>
            <a:r>
              <a:rPr lang="zh-TW" altLang="en-US" dirty="0" smtClean="0">
                <a:solidFill>
                  <a:srgbClr val="0000FF"/>
                </a:solidFill>
              </a:rPr>
              <a:t>食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r>
              <a:rPr lang="zh-TW" altLang="en-US" dirty="0">
                <a:solidFill>
                  <a:srgbClr val="0000FF"/>
                </a:solidFill>
              </a:rPr>
              <a:t>脊索動物</a:t>
            </a:r>
            <a:r>
              <a:rPr lang="zh-TW" altLang="en-US" dirty="0" smtClean="0">
                <a:solidFill>
                  <a:srgbClr val="0000FF"/>
                </a:solidFill>
              </a:rPr>
              <a:t>門、哺乳綱、</a:t>
            </a:r>
            <a:r>
              <a:rPr lang="zh-TW" altLang="en-US" dirty="0">
                <a:solidFill>
                  <a:srgbClr val="0000FF"/>
                </a:solidFill>
              </a:rPr>
              <a:t/>
            </a:r>
            <a:br>
              <a:rPr lang="zh-TW" altLang="en-US" dirty="0">
                <a:solidFill>
                  <a:srgbClr val="0000FF"/>
                </a:solidFill>
              </a:rPr>
            </a:br>
            <a:r>
              <a:rPr lang="zh-TW" altLang="en-US" dirty="0" smtClean="0">
                <a:solidFill>
                  <a:srgbClr val="0000FF"/>
                </a:solidFill>
              </a:rPr>
              <a:t>偶蹄目、</a:t>
            </a:r>
            <a:r>
              <a:rPr lang="zh-TW" altLang="en-US" dirty="0">
                <a:solidFill>
                  <a:srgbClr val="0000FF"/>
                </a:solidFill>
              </a:rPr>
              <a:t>鹿</a:t>
            </a:r>
            <a:r>
              <a:rPr lang="zh-TW" altLang="en-US" dirty="0" smtClean="0">
                <a:solidFill>
                  <a:srgbClr val="0000FF"/>
                </a:solidFill>
              </a:rPr>
              <a:t>科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0765">
            <a:off x="4678096" y="1044587"/>
            <a:ext cx="4212000" cy="4547457"/>
          </a:xfrm>
          <a:prstGeom prst="heart">
            <a:avLst/>
          </a:prstGeom>
          <a:ln w="228600" cap="sq" cmpd="thickThin">
            <a:solidFill>
              <a:srgbClr val="0000FF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395735"/>
      </p:ext>
    </p:extLst>
  </p:cSld>
  <p:clrMapOvr>
    <a:masterClrMapping/>
  </p:clrMapOvr>
  <p:transition spd="slow" advTm="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B8A0F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1530" y="212679"/>
            <a:ext cx="3068139" cy="132556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</a:t>
            </a:r>
            <a:r>
              <a:rPr lang="zh-TW" altLang="en-US" dirty="0" smtClean="0">
                <a:solidFill>
                  <a:srgbClr val="FFFF00"/>
                </a:solidFill>
              </a:rPr>
              <a:t>資料</a:t>
            </a:r>
            <a:r>
              <a:rPr lang="zh-TW" altLang="en-US" dirty="0">
                <a:solidFill>
                  <a:srgbClr val="FFFF00"/>
                </a:solidFill>
              </a:rPr>
              <a:t>來源</a:t>
            </a:r>
            <a:r>
              <a:rPr lang="en-US" altLang="zh-TW" dirty="0">
                <a:solidFill>
                  <a:srgbClr val="FFFF00"/>
                </a:solidFill>
              </a:rPr>
              <a:t/>
            </a:r>
            <a:br>
              <a:rPr lang="en-US" altLang="zh-TW" dirty="0">
                <a:solidFill>
                  <a:srgbClr val="FFFF00"/>
                </a:solidFill>
              </a:rPr>
            </a:b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1530" y="2034631"/>
            <a:ext cx="78867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</a:rPr>
              <a:t>石</a:t>
            </a:r>
            <a:r>
              <a:rPr lang="zh-TW" altLang="en-US" dirty="0" smtClean="0">
                <a:solidFill>
                  <a:srgbClr val="FFFF00"/>
                </a:solidFill>
              </a:rPr>
              <a:t>虎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en-US" altLang="zh-TW" dirty="0">
                <a:solidFill>
                  <a:srgbClr val="CC00CC"/>
                </a:solidFill>
                <a:hlinkClick r:id="rId2"/>
              </a:rPr>
              <a:t>http://newweb.zoo.gov.tw/Pager/Show/ZooData_Index_Show.aspx?Animal_ID=10</a:t>
            </a:r>
            <a:endParaRPr lang="en-US" altLang="zh-TW" dirty="0">
              <a:solidFill>
                <a:srgbClr val="CC00CC"/>
              </a:solidFill>
            </a:endParaRPr>
          </a:p>
          <a:p>
            <a:r>
              <a:rPr lang="zh-TW" altLang="en-US" dirty="0" smtClean="0">
                <a:solidFill>
                  <a:srgbClr val="FFFF00"/>
                </a:solidFill>
              </a:rPr>
              <a:t>梅花鹿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r>
              <a:rPr lang="en-US" altLang="zh-TW" dirty="0">
                <a:solidFill>
                  <a:srgbClr val="CC00CC"/>
                </a:solidFill>
                <a:hlinkClick r:id="rId3"/>
              </a:rPr>
              <a:t>http://</a:t>
            </a:r>
            <a:r>
              <a:rPr lang="en-US" altLang="zh-TW" dirty="0" smtClean="0">
                <a:solidFill>
                  <a:srgbClr val="CC00CC"/>
                </a:solidFill>
                <a:hlinkClick r:id="rId3"/>
              </a:rPr>
              <a:t>newweb.zoo.gov.tw/Pager/Show/ZooData_Index_Show.aspx?Animal_ID=15</a:t>
            </a:r>
            <a:endParaRPr lang="en-US" altLang="zh-TW" dirty="0" smtClean="0">
              <a:solidFill>
                <a:srgbClr val="CC00CC"/>
              </a:solidFill>
            </a:endParaRPr>
          </a:p>
          <a:p>
            <a:endParaRPr lang="zh-TW" altLang="en-US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4589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3000">
        <p14:honeycomb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97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Office 佈景主題</vt:lpstr>
      <vt:lpstr>台灣動物</vt:lpstr>
      <vt:lpstr>石虎</vt:lpstr>
      <vt:lpstr>梅花鹿</vt:lpstr>
      <vt:lpstr>                     資料來源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台灣動物介紹</dc:title>
  <dc:creator>Windows 使用者</dc:creator>
  <cp:lastModifiedBy>Windows 使用者</cp:lastModifiedBy>
  <cp:revision>9</cp:revision>
  <dcterms:created xsi:type="dcterms:W3CDTF">2019-12-31T01:50:04Z</dcterms:created>
  <dcterms:modified xsi:type="dcterms:W3CDTF">2020-01-14T01:57:27Z</dcterms:modified>
</cp:coreProperties>
</file>