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accent3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7792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2955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4010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3672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56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5703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7229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535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9311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6433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969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8599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1033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5837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7716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3651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492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0650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8F8B7C8-6BF5-4068-900F-8D838C65966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3380943-FCDB-45FF-81AD-E16D75D132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35203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accent3">
              <a:lumMod val="60000"/>
              <a:lumOff val="4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1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86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/>
              <a:t>動物展覽區</a:t>
            </a:r>
            <a:endParaRPr lang="zh-TW" altLang="en-US" sz="4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/>
              <a:t>：馬來漠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65607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馬來漠</a:t>
            </a:r>
            <a:endParaRPr lang="zh-TW" alt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55509" y="1782762"/>
            <a:ext cx="3886200" cy="4351338"/>
          </a:xfrm>
        </p:spPr>
        <p:txBody>
          <a:bodyPr/>
          <a:lstStyle/>
          <a:p>
            <a:r>
              <a:rPr lang="zh-TW" altLang="en-US" dirty="0"/>
              <a:t>身體渾圓，皮厚，全身除後段有如穿著</a:t>
            </a:r>
            <a:r>
              <a:rPr lang="zh-TW" altLang="en-US" dirty="0" smtClean="0"/>
              <a:t>肚</a:t>
            </a:r>
            <a:r>
              <a:rPr lang="zh-TW" altLang="en-US" dirty="0"/>
              <a:t>來貘視力較</a:t>
            </a:r>
            <a:r>
              <a:rPr lang="zh-TW" altLang="en-US" dirty="0" smtClean="0"/>
              <a:t>差</a:t>
            </a:r>
            <a:endParaRPr lang="en-US" altLang="zh-TW" dirty="0" smtClean="0"/>
          </a:p>
          <a:p>
            <a:r>
              <a:rPr lang="zh-TW" altLang="en-US" dirty="0" smtClean="0"/>
              <a:t>除了</a:t>
            </a:r>
            <a:r>
              <a:rPr lang="zh-TW" altLang="en-US" dirty="0"/>
              <a:t>靠聽覺及嗅覺來偵察環境外，</a:t>
            </a:r>
            <a:r>
              <a:rPr lang="zh-TW" altLang="en-US" dirty="0" smtClean="0"/>
              <a:t>兜</a:t>
            </a:r>
            <a:r>
              <a:rPr lang="zh-TW" altLang="en-US" dirty="0"/>
              <a:t>的白色體毛外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30" name="Picture 6" descr="馬來貘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856" y="2847614"/>
            <a:ext cx="3206787" cy="2252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420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資料來源</a:t>
            </a:r>
            <a:endParaRPr lang="zh-TW" alt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馬來漠</a:t>
            </a:r>
            <a:r>
              <a:rPr lang="en-US" altLang="zh-TW" dirty="0" smtClean="0">
                <a:hlinkClick r:id="rId3"/>
              </a:rPr>
              <a:t>http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newweb.zoo.gov.tw/Pager/Show/ZooData_Index_Show.aspx?Animal_ID=101</a:t>
            </a:r>
            <a:endParaRPr lang="en-US" altLang="zh-TW" dirty="0" smtClean="0"/>
          </a:p>
          <a:p>
            <a:r>
              <a:rPr lang="zh-TW" altLang="en-US" dirty="0" smtClean="0"/>
              <a:t>大鳳蝶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http://newweb.zoo.gov.tw/Pager/Show/ZooData_Index_Show.aspx?Animal_ID=86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033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0" b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大鳳蝶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幼蟲</a:t>
            </a:r>
            <a:r>
              <a:rPr lang="en-US" altLang="zh-TW" dirty="0"/>
              <a:t>1-4</a:t>
            </a:r>
            <a:r>
              <a:rPr lang="zh-TW" altLang="en-US" dirty="0"/>
              <a:t>齡為深褐色鳥糞狀，</a:t>
            </a:r>
            <a:r>
              <a:rPr lang="en-US" altLang="zh-TW" dirty="0"/>
              <a:t>5</a:t>
            </a:r>
            <a:r>
              <a:rPr lang="zh-TW" altLang="en-US" dirty="0"/>
              <a:t>齡為綠色，胸部有擬態假眼。 </a:t>
            </a:r>
            <a:endParaRPr lang="en-US" altLang="zh-TW" dirty="0" smtClean="0"/>
          </a:p>
          <a:p>
            <a:r>
              <a:rPr lang="zh-TW" altLang="en-US" dirty="0"/>
              <a:t>蛹為帶蛹，有黑褐色與綠色的腹面綠色，背面為黃綠色。 </a:t>
            </a:r>
          </a:p>
        </p:txBody>
      </p:sp>
      <p:pic>
        <p:nvPicPr>
          <p:cNvPr id="1028" name="Picture 4" descr="å¤§é³³è¶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208" y="1513271"/>
            <a:ext cx="3201015" cy="2720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7657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76</TotalTime>
  <Words>77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Century Gothic</vt:lpstr>
      <vt:lpstr>Wingdings 3</vt:lpstr>
      <vt:lpstr>切割線</vt:lpstr>
      <vt:lpstr>動物展覽區</vt:lpstr>
      <vt:lpstr>馬來漠</vt:lpstr>
      <vt:lpstr>資料來源</vt:lpstr>
      <vt:lpstr>大鳳蝶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動物展覽區</dc:title>
  <dc:creator>Windows 使用者</dc:creator>
  <cp:lastModifiedBy>Windows 使用者</cp:lastModifiedBy>
  <cp:revision>10</cp:revision>
  <dcterms:created xsi:type="dcterms:W3CDTF">2019-12-31T01:52:10Z</dcterms:created>
  <dcterms:modified xsi:type="dcterms:W3CDTF">2020-01-14T02:00:01Z</dcterms:modified>
</cp:coreProperties>
</file>