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31"/>
    <a:srgbClr val="99FF66"/>
    <a:srgbClr val="CCFFCC"/>
    <a:srgbClr val="DDD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8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7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44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81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7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74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9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1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47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9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34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3DA6-D277-4752-92DB-84255B3A969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5606-FEA1-4228-822F-37FC109A4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8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0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動物介紹：</a:t>
            </a:r>
            <a:r>
              <a:rPr lang="zh-TW" altLang="en-US" sz="4400" dirty="0" smtClean="0">
                <a:solidFill>
                  <a:srgbClr val="DDDD05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孟加拉虎</a:t>
            </a:r>
            <a:endParaRPr lang="zh-TW" altLang="en-US" sz="4400" dirty="0">
              <a:solidFill>
                <a:srgbClr val="DDDD05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紀錄者：小謝</a:t>
            </a:r>
            <a:endParaRPr lang="zh-TW" altLang="en-US" sz="20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259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0FF31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孟加拉虎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0FF31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體色呈黃或土黃色，身上有一系列狹窄的黑色條紋，腹部呈白色，頭部條紋則較密，耳背為黑色，有白斑。</a:t>
            </a:r>
            <a:endParaRPr lang="en-US" altLang="zh-TW" dirty="0" smtClean="0">
              <a:solidFill>
                <a:srgbClr val="F0FF31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r>
              <a:rPr lang="zh-TW" altLang="en-US" dirty="0" smtClean="0">
                <a:solidFill>
                  <a:srgbClr val="F0FF31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一般貓科動物大都避水，但老虎例外，牠不怕水，且善於游泳，為了躲避酷熱的天候，會跳入水中保持清涼。</a:t>
            </a:r>
            <a:endParaRPr lang="en-US" altLang="zh-TW" dirty="0" smtClean="0">
              <a:solidFill>
                <a:srgbClr val="F0FF31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r>
              <a:rPr lang="zh-TW" altLang="en-US" dirty="0" smtClean="0">
                <a:solidFill>
                  <a:srgbClr val="F0FF31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老虎具有靈敏的聽覺、尖銳的牙齒和可伸縮的利爪，加上身上的條紋有隱蔽的效果，使牠成為森林裡頂尖的獵捕高手。</a:t>
            </a:r>
            <a:endParaRPr lang="zh-TW" altLang="en-US" dirty="0">
              <a:solidFill>
                <a:srgbClr val="F0FF31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1026" name="Picture 2" descr="å­å æ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18" y="1690689"/>
            <a:ext cx="3028950" cy="3959792"/>
          </a:xfrm>
          <a:prstGeom prst="rect">
            <a:avLst/>
          </a:prstGeom>
          <a:ln w="127000" cap="rnd">
            <a:solidFill>
              <a:srgbClr val="F0FF3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6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0090" y="365126"/>
            <a:ext cx="7886700" cy="1325563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0FF31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資料來源</a:t>
            </a:r>
            <a:endParaRPr lang="zh-TW" altLang="en-US" dirty="0">
              <a:solidFill>
                <a:srgbClr val="F0FF31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000" dirty="0" smtClean="0">
                <a:solidFill>
                  <a:srgbClr val="F0FF31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孟加拉虎</a:t>
            </a:r>
            <a:endParaRPr lang="en-US" altLang="zh-TW" sz="4000" dirty="0" smtClean="0">
              <a:solidFill>
                <a:srgbClr val="F0FF31"/>
              </a:solid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  <a:p>
            <a:pPr marL="342900" lvl="1" indent="0">
              <a:buNone/>
            </a:pPr>
            <a:r>
              <a:rPr lang="zh-TW" altLang="en-US" sz="4000" dirty="0" smtClean="0">
                <a:solidFill>
                  <a:srgbClr val="F0FF31"/>
                </a:solid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資料來源：</a:t>
            </a:r>
            <a:r>
              <a:rPr lang="en-US" altLang="zh-TW" sz="4000" dirty="0" smtClean="0">
                <a:hlinkClick r:id="rId3"/>
              </a:rPr>
              <a:t>http://newweb.zoo.gov.tw/Pager/Show/ZooData_Index_Show.aspx?Animal_ID=107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10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124</Words>
  <Application>Microsoft Office PowerPoint</Application>
  <PresentationFormat>如螢幕大小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文鼎粗鋼筆行楷</vt:lpstr>
      <vt:lpstr>文鼎細鋼筆行楷</vt:lpstr>
      <vt:lpstr>新細明體</vt:lpstr>
      <vt:lpstr>Arial</vt:lpstr>
      <vt:lpstr>Calibri</vt:lpstr>
      <vt:lpstr>Calibri Light</vt:lpstr>
      <vt:lpstr>Office 佈景主題</vt:lpstr>
      <vt:lpstr>動物介紹：孟加拉虎</vt:lpstr>
      <vt:lpstr>孟加拉虎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動物介紹：孟加拉虎</dc:title>
  <dc:creator>Windows 使用者</dc:creator>
  <cp:lastModifiedBy>Windows 使用者</cp:lastModifiedBy>
  <cp:revision>7</cp:revision>
  <dcterms:created xsi:type="dcterms:W3CDTF">2019-12-31T01:49:42Z</dcterms:created>
  <dcterms:modified xsi:type="dcterms:W3CDTF">2020-01-14T02:00:03Z</dcterms:modified>
</cp:coreProperties>
</file>