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D721-0161-47B9-A95A-0F043E8F93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DE4-8A60-46B4-8230-EE53998030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1709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D721-0161-47B9-A95A-0F043E8F93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DE4-8A60-46B4-8230-EE53998030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1699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D721-0161-47B9-A95A-0F043E8F93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DE4-8A60-46B4-8230-EE53998030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773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D721-0161-47B9-A95A-0F043E8F93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DE4-8A60-46B4-8230-EE53998030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9802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D721-0161-47B9-A95A-0F043E8F93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DE4-8A60-46B4-8230-EE53998030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617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D721-0161-47B9-A95A-0F043E8F93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DE4-8A60-46B4-8230-EE53998030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4185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D721-0161-47B9-A95A-0F043E8F93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DE4-8A60-46B4-8230-EE53998030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6083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D721-0161-47B9-A95A-0F043E8F93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DE4-8A60-46B4-8230-EE53998030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0781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D721-0161-47B9-A95A-0F043E8F93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DE4-8A60-46B4-8230-EE53998030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8744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D721-0161-47B9-A95A-0F043E8F93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DE4-8A60-46B4-8230-EE53998030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8710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D721-0161-47B9-A95A-0F043E8F93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DE4-8A60-46B4-8230-EE53998030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2356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0D721-0161-47B9-A95A-0F043E8F93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B7DE4-8A60-46B4-8230-EE53998030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366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18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</a:rPr>
              <a:t>動物介紹</a:t>
            </a:r>
            <a:r>
              <a:rPr lang="zh-TW" altLang="en-US" sz="4000" dirty="0" smtClean="0"/>
              <a:t>：企鵝</a:t>
            </a:r>
            <a:endParaRPr lang="zh-TW" altLang="en-US" sz="4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r>
              <a:rPr lang="zh-TW" altLang="en-US" dirty="0" smtClean="0"/>
              <a:t>：小葉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41072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國王企鵝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主要以魚維生，特別喜歡吃小型</a:t>
            </a:r>
            <a:endParaRPr lang="en-US" altLang="zh-TW" dirty="0" smtClean="0"/>
          </a:p>
          <a:p>
            <a:r>
              <a:rPr lang="zh-TW" altLang="en-US" dirty="0" smtClean="0"/>
              <a:t>與皇帝企鵝相較，嘴相對較長，耳斑有不同的色調及形狀</a:t>
            </a:r>
            <a:endParaRPr lang="en-US" altLang="zh-TW" dirty="0" smtClean="0"/>
          </a:p>
          <a:p>
            <a:r>
              <a:rPr lang="zh-TW" altLang="en-US" dirty="0" smtClean="0"/>
              <a:t>國王企鵝在圈養環境下壽命可達</a:t>
            </a:r>
            <a:r>
              <a:rPr lang="en-US" altLang="zh-TW" dirty="0" smtClean="0"/>
              <a:t>15-20</a:t>
            </a:r>
            <a:r>
              <a:rPr lang="zh-TW" altLang="en-US" dirty="0" smtClean="0"/>
              <a:t>年</a:t>
            </a:r>
            <a:endParaRPr lang="en-US" altLang="zh-TW" dirty="0" smtClean="0"/>
          </a:p>
          <a:p>
            <a:r>
              <a:rPr lang="zh-TW" altLang="en-US" dirty="0" smtClean="0"/>
              <a:t>國王企鵝族群估計超過一百萬對，呈穩定或增加的趨勢。最大的群落在</a:t>
            </a:r>
            <a:r>
              <a:rPr lang="en-US" altLang="zh-TW" dirty="0" err="1" smtClean="0"/>
              <a:t>Cochons</a:t>
            </a:r>
            <a:r>
              <a:rPr lang="en-US" altLang="zh-TW" dirty="0" smtClean="0"/>
              <a:t> </a:t>
            </a:r>
            <a:r>
              <a:rPr lang="zh-TW" altLang="en-US" dirty="0" smtClean="0"/>
              <a:t>島約有</a:t>
            </a:r>
            <a:r>
              <a:rPr lang="en-US" altLang="zh-TW" dirty="0" smtClean="0"/>
              <a:t>30</a:t>
            </a:r>
            <a:r>
              <a:rPr lang="zh-TW" altLang="en-US" dirty="0" smtClean="0"/>
              <a:t>萬對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26" name="Picture 2" descr="åçä¼éµ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3" t="2653" r="3795"/>
          <a:stretch/>
        </p:blipFill>
        <p:spPr bwMode="auto">
          <a:xfrm rot="248057">
            <a:off x="5069026" y="1807889"/>
            <a:ext cx="3430358" cy="496059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3177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</a:rPr>
              <a:t>資料來</a:t>
            </a:r>
            <a:r>
              <a:rPr lang="zh-TW" altLang="en-US" sz="4000" dirty="0">
                <a:solidFill>
                  <a:srgbClr val="FF0000"/>
                </a:solidFill>
              </a:rPr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FF0000"/>
                </a:solidFill>
              </a:rPr>
              <a:t>國王企鵝</a:t>
            </a:r>
            <a:endParaRPr lang="en-US" altLang="zh-TW" sz="3200" dirty="0" smtClean="0">
              <a:solidFill>
                <a:srgbClr val="FF0000"/>
              </a:solidFill>
            </a:endParaRPr>
          </a:p>
          <a:p>
            <a:r>
              <a:rPr lang="en-US" altLang="zh-TW" sz="3200" dirty="0" smtClean="0">
                <a:hlinkClick r:id="rId3"/>
              </a:rPr>
              <a:t>http://newweb.zoo.gov.tw/Pager/Show/ZooData_Index_Show.aspx?Animal_ID=118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484917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83</Words>
  <Application>Microsoft Office PowerPoint</Application>
  <PresentationFormat>如螢幕大小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動物介紹：企鵝</vt:lpstr>
      <vt:lpstr>國王企鵝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動物介紹：國王企鵝</dc:title>
  <dc:creator>Windows 使用者</dc:creator>
  <cp:lastModifiedBy>Windows 使用者</cp:lastModifiedBy>
  <cp:revision>7</cp:revision>
  <dcterms:created xsi:type="dcterms:W3CDTF">2019-12-31T01:50:53Z</dcterms:created>
  <dcterms:modified xsi:type="dcterms:W3CDTF">2020-01-14T02:06:00Z</dcterms:modified>
</cp:coreProperties>
</file>