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1EC5B-1CF6-4B62-852D-3306503771E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B7EC-FFBE-4009-9D1E-26A3561560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3699049"/>
      </p:ext>
    </p:extLst>
  </p:cSld>
  <p:clrMapOvr>
    <a:masterClrMapping/>
  </p:clrMapOvr>
  <p:transition spd="slow" advTm="2000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1EC5B-1CF6-4B62-852D-3306503771E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B7EC-FFBE-4009-9D1E-26A3561560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1175954"/>
      </p:ext>
    </p:extLst>
  </p:cSld>
  <p:clrMapOvr>
    <a:masterClrMapping/>
  </p:clrMapOvr>
  <p:transition spd="slow" advTm="2000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1EC5B-1CF6-4B62-852D-3306503771E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B7EC-FFBE-4009-9D1E-26A3561560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2252230"/>
      </p:ext>
    </p:extLst>
  </p:cSld>
  <p:clrMapOvr>
    <a:masterClrMapping/>
  </p:clrMapOvr>
  <p:transition spd="slow" advTm="2000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1EC5B-1CF6-4B62-852D-3306503771E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B7EC-FFBE-4009-9D1E-26A3561560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526669"/>
      </p:ext>
    </p:extLst>
  </p:cSld>
  <p:clrMapOvr>
    <a:masterClrMapping/>
  </p:clrMapOvr>
  <p:transition spd="slow" advTm="2000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1EC5B-1CF6-4B62-852D-3306503771E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B7EC-FFBE-4009-9D1E-26A3561560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3922515"/>
      </p:ext>
    </p:extLst>
  </p:cSld>
  <p:clrMapOvr>
    <a:masterClrMapping/>
  </p:clrMapOvr>
  <p:transition spd="slow" advTm="2000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1EC5B-1CF6-4B62-852D-3306503771E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B7EC-FFBE-4009-9D1E-26A3561560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7329228"/>
      </p:ext>
    </p:extLst>
  </p:cSld>
  <p:clrMapOvr>
    <a:masterClrMapping/>
  </p:clrMapOvr>
  <p:transition spd="slow" advTm="2000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1EC5B-1CF6-4B62-852D-3306503771E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B7EC-FFBE-4009-9D1E-26A3561560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3590716"/>
      </p:ext>
    </p:extLst>
  </p:cSld>
  <p:clrMapOvr>
    <a:masterClrMapping/>
  </p:clrMapOvr>
  <p:transition spd="slow" advTm="2000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1EC5B-1CF6-4B62-852D-3306503771E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B7EC-FFBE-4009-9D1E-26A3561560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2675980"/>
      </p:ext>
    </p:extLst>
  </p:cSld>
  <p:clrMapOvr>
    <a:masterClrMapping/>
  </p:clrMapOvr>
  <p:transition spd="slow" advTm="2000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1EC5B-1CF6-4B62-852D-3306503771E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B7EC-FFBE-4009-9D1E-26A3561560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8241001"/>
      </p:ext>
    </p:extLst>
  </p:cSld>
  <p:clrMapOvr>
    <a:masterClrMapping/>
  </p:clrMapOvr>
  <p:transition spd="slow" advTm="2000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1EC5B-1CF6-4B62-852D-3306503771E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B7EC-FFBE-4009-9D1E-26A3561560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7428731"/>
      </p:ext>
    </p:extLst>
  </p:cSld>
  <p:clrMapOvr>
    <a:masterClrMapping/>
  </p:clrMapOvr>
  <p:transition spd="slow" advTm="2000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1EC5B-1CF6-4B62-852D-3306503771E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6B7EC-FFBE-4009-9D1E-26A3561560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7763924"/>
      </p:ext>
    </p:extLst>
  </p:cSld>
  <p:clrMapOvr>
    <a:masterClrMapping/>
  </p:clrMapOvr>
  <p:transition spd="slow" advTm="2000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1EC5B-1CF6-4B62-852D-3306503771E6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6B7EC-FFBE-4009-9D1E-26A35615604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8623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Tm="2000">
    <p:randomBar dir="vert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92D050"/>
          </a:solidFill>
          <a:latin typeface="文鼎粗廣告體" panose="020B0609010101010101" pitchFamily="49" charset="-120"/>
          <a:ea typeface="文鼎粗廣告體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18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6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蒐集資料</a:t>
            </a:r>
            <a:r>
              <a:rPr lang="en-US" altLang="zh-TW" dirty="0" smtClean="0"/>
              <a:t>:</a:t>
            </a:r>
            <a:r>
              <a:rPr lang="zh-TW" altLang="en-US" dirty="0" smtClean="0"/>
              <a:t>小瑀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26714303"/>
      </p:ext>
    </p:extLst>
  </p:cSld>
  <p:clrMapOvr>
    <a:masterClrMapping/>
  </p:clrMapOvr>
  <p:transition spd="slow" advTm="2000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國王企鵝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主要以魚維生，特別喜歡吃小型</a:t>
            </a:r>
            <a:r>
              <a:rPr lang="zh-TW" altLang="en-US" dirty="0" smtClean="0"/>
              <a:t>的科魚類</a:t>
            </a:r>
            <a:endParaRPr lang="en-US" altLang="zh-TW" dirty="0" smtClean="0"/>
          </a:p>
          <a:p>
            <a:r>
              <a:rPr lang="zh-TW" altLang="en-US" dirty="0"/>
              <a:t>國王企鵝在圈養環境下壽命可達</a:t>
            </a:r>
            <a:r>
              <a:rPr lang="en-US" altLang="zh-TW" dirty="0"/>
              <a:t>15-20</a:t>
            </a:r>
            <a:r>
              <a:rPr lang="zh-TW" altLang="en-US" dirty="0"/>
              <a:t>年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嘴相對較長，耳斑有不同的色調及形狀</a:t>
            </a:r>
            <a:r>
              <a:rPr lang="zh-TW" altLang="en-US" dirty="0" smtClean="0"/>
              <a:t>。</a:t>
            </a:r>
            <a:endParaRPr lang="en-US" altLang="zh-TW" dirty="0"/>
          </a:p>
          <a:p>
            <a:endParaRPr lang="zh-TW" altLang="en-US" dirty="0"/>
          </a:p>
        </p:txBody>
      </p:sp>
      <p:pic>
        <p:nvPicPr>
          <p:cNvPr id="1026" name="Picture 2" descr="åçä¼éµ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897" y="1959427"/>
            <a:ext cx="2769326" cy="431945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F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512858234"/>
      </p:ext>
    </p:extLst>
  </p:cSld>
  <p:clrMapOvr>
    <a:masterClrMapping/>
  </p:clrMapOvr>
  <p:transition spd="slow" advTm="2000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非洲獅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珍貴</a:t>
            </a:r>
            <a:r>
              <a:rPr lang="zh-TW" altLang="en-US" dirty="0"/>
              <a:t>稀有保育類</a:t>
            </a:r>
            <a:r>
              <a:rPr lang="zh-TW" altLang="en-US" dirty="0" smtClean="0"/>
              <a:t>野生動物</a:t>
            </a:r>
            <a:endParaRPr lang="en-US" altLang="zh-TW" dirty="0" smtClean="0"/>
          </a:p>
          <a:p>
            <a:r>
              <a:rPr lang="zh-TW" altLang="en-US" dirty="0"/>
              <a:t>毛色變化大，從淡黃色到暗棕色都</a:t>
            </a:r>
            <a:r>
              <a:rPr lang="zh-TW" altLang="en-US" dirty="0" smtClean="0"/>
              <a:t>有</a:t>
            </a:r>
            <a:endParaRPr lang="en-US" altLang="zh-TW" dirty="0" smtClean="0"/>
          </a:p>
          <a:p>
            <a:r>
              <a:rPr lang="zh-TW" altLang="en-US" dirty="0"/>
              <a:t>肉食性，以羚羊、長頸鹿、水牛及斑馬等中大型草食動物為捕食</a:t>
            </a:r>
            <a:r>
              <a:rPr lang="zh-TW" altLang="en-US" dirty="0" smtClean="0"/>
              <a:t>對象</a:t>
            </a:r>
            <a:endParaRPr lang="en-US" altLang="zh-TW" dirty="0"/>
          </a:p>
          <a:p>
            <a:r>
              <a:rPr lang="zh-TW" altLang="en-US" dirty="0"/>
              <a:t>一餐可吃下</a:t>
            </a:r>
            <a:r>
              <a:rPr lang="en-US" altLang="zh-TW" dirty="0"/>
              <a:t>40kg</a:t>
            </a:r>
            <a:r>
              <a:rPr lang="zh-TW" altLang="en-US" dirty="0"/>
              <a:t>的肉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403125" y="710566"/>
            <a:ext cx="3296738" cy="2472554"/>
          </a:xfrm>
          <a:prstGeom prst="bevel">
            <a:avLst/>
          </a:prstGeom>
        </p:spPr>
      </p:pic>
      <p:pic>
        <p:nvPicPr>
          <p:cNvPr id="1026" name="Picture 2" descr="éæ´²ç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1492" y="3528560"/>
            <a:ext cx="3505744" cy="2629308"/>
          </a:xfrm>
          <a:prstGeom prst="smileyFace">
            <a:avLst>
              <a:gd name="adj" fmla="val 1672"/>
            </a:avLst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9396866"/>
      </p:ext>
    </p:extLst>
  </p:cSld>
  <p:clrMapOvr>
    <a:masterClrMapping/>
  </p:clrMapOvr>
  <p:transition spd="slow" advTm="2000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國王企鵝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newweb.zoo.gov.tw/Pager/Show/ZooData_Index_Show.aspx?Animal_ID=118</a:t>
            </a:r>
            <a:endParaRPr lang="en-US" altLang="zh-TW" dirty="0" smtClean="0"/>
          </a:p>
          <a:p>
            <a:r>
              <a:rPr lang="zh-TW" altLang="en-US" dirty="0" smtClean="0"/>
              <a:t>非洲獅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http://newweb.zoo.gov.tw/Pager/Show/ZooData_Index_Show.aspx?Animal_ID=65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43130787"/>
      </p:ext>
    </p:extLst>
  </p:cSld>
  <p:clrMapOvr>
    <a:masterClrMapping/>
  </p:clrMapOvr>
  <p:transition spd="slow" advTm="2000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107</Words>
  <Application>Microsoft Office PowerPoint</Application>
  <PresentationFormat>如螢幕大小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文鼎粗廣告體</vt:lpstr>
      <vt:lpstr>新細明體</vt:lpstr>
      <vt:lpstr>Arial</vt:lpstr>
      <vt:lpstr>Calibri</vt:lpstr>
      <vt:lpstr>Office 佈景主題</vt:lpstr>
      <vt:lpstr>動物介紹</vt:lpstr>
      <vt:lpstr>國王企鵝</vt:lpstr>
      <vt:lpstr>非洲獅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9</cp:revision>
  <dcterms:created xsi:type="dcterms:W3CDTF">2019-12-31T01:52:24Z</dcterms:created>
  <dcterms:modified xsi:type="dcterms:W3CDTF">2020-01-14T02:05:06Z</dcterms:modified>
</cp:coreProperties>
</file>