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66FF"/>
    <a:srgbClr val="FF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19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297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185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99FF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45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837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27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81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32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99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937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294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B8017-C42E-4006-8188-B93F21F1C26E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E12BC-4B3A-45F1-AF0E-1AABCD50F21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2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966FF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28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6000">
              <a:srgbClr val="FFCCFF"/>
            </a:gs>
            <a:gs pos="100000">
              <a:srgbClr val="99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可愛的小動物</a:t>
            </a:r>
            <a:endParaRPr lang="zh-TW" altLang="en-US" dirty="0">
              <a:solidFill>
                <a:srgbClr val="00B0F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資料收集</a:t>
            </a:r>
            <a:r>
              <a:rPr lang="en-US" altLang="zh-TW" sz="2800" dirty="0" smtClean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: </a:t>
            </a:r>
            <a:r>
              <a:rPr lang="zh-TW" altLang="en-US" sz="2800" dirty="0" smtClean="0">
                <a:solidFill>
                  <a:schemeClr val="accent4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小蕓</a:t>
            </a:r>
            <a:endParaRPr lang="zh-TW" altLang="en-US" sz="2800" dirty="0">
              <a:solidFill>
                <a:schemeClr val="accent4">
                  <a:lumMod val="75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9135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無尾熊 </a:t>
            </a:r>
            <a:r>
              <a:rPr lang="en-US" altLang="zh-TW" dirty="0" smtClean="0"/>
              <a:t>koala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/>
              <a:t>無尾熊以桉樹</a:t>
            </a:r>
            <a:r>
              <a:rPr lang="en-US" altLang="zh-TW" sz="2400" dirty="0"/>
              <a:t>(</a:t>
            </a:r>
            <a:r>
              <a:rPr lang="zh-TW" altLang="en-US" sz="2400" dirty="0"/>
              <a:t>尤加利</a:t>
            </a:r>
            <a:r>
              <a:rPr lang="en-US" altLang="zh-TW" sz="2400" dirty="0"/>
              <a:t>)</a:t>
            </a:r>
            <a:r>
              <a:rPr lang="zh-TW" altLang="en-US" sz="2400" dirty="0"/>
              <a:t>為主食，通常只採食嫩葉及嫩莖的部位；偶而也採食其他植物的嫩葉或花朵，例如紅膠木屬的黃陽木</a:t>
            </a:r>
            <a:r>
              <a:rPr lang="zh-TW" altLang="en-US" sz="2400" dirty="0" smtClean="0"/>
              <a:t>和木棉</a:t>
            </a:r>
            <a:r>
              <a:rPr lang="zh-TW" altLang="en-US" sz="2400" dirty="0"/>
              <a:t>樹及紅瓶刷子樹的</a:t>
            </a:r>
            <a:r>
              <a:rPr lang="zh-TW" altLang="en-US" sz="2400" dirty="0" smtClean="0"/>
              <a:t>花</a:t>
            </a:r>
            <a:endParaRPr lang="en-US" altLang="zh-TW" sz="2400" dirty="0" smtClean="0"/>
          </a:p>
          <a:p>
            <a:r>
              <a:rPr lang="zh-TW" altLang="en-US" sz="2600" dirty="0"/>
              <a:t>前掌所有的趾端都有彎曲程度很大的勾爪，以利攀爬；第</a:t>
            </a:r>
            <a:r>
              <a:rPr lang="en-US" altLang="zh-TW" sz="2600" dirty="0"/>
              <a:t>1</a:t>
            </a:r>
            <a:r>
              <a:rPr lang="zh-TW" altLang="en-US" sz="2600" dirty="0"/>
              <a:t>、</a:t>
            </a:r>
            <a:r>
              <a:rPr lang="en-US" altLang="zh-TW" sz="2600" dirty="0"/>
              <a:t>2</a:t>
            </a:r>
            <a:r>
              <a:rPr lang="zh-TW" altLang="en-US" sz="2600" dirty="0"/>
              <a:t>趾與第</a:t>
            </a:r>
            <a:r>
              <a:rPr lang="en-US" altLang="zh-TW" sz="2600" dirty="0"/>
              <a:t>3</a:t>
            </a:r>
            <a:r>
              <a:rPr lang="zh-TW" altLang="en-US" sz="2600" dirty="0"/>
              <a:t>、</a:t>
            </a:r>
            <a:r>
              <a:rPr lang="en-US" altLang="zh-TW" sz="2600" dirty="0"/>
              <a:t>4</a:t>
            </a:r>
            <a:r>
              <a:rPr lang="zh-TW" altLang="en-US" sz="2600" dirty="0"/>
              <a:t>、</a:t>
            </a:r>
            <a:r>
              <a:rPr lang="en-US" altLang="zh-TW" sz="2600" dirty="0"/>
              <a:t>5</a:t>
            </a:r>
            <a:r>
              <a:rPr lang="zh-TW" altLang="en-US" sz="2600" dirty="0"/>
              <a:t>趾分別位於對側，鋏形的前掌構造推測與抓握較細小的枝幹有關。</a:t>
            </a:r>
          </a:p>
        </p:txBody>
      </p:sp>
      <p:pic>
        <p:nvPicPr>
          <p:cNvPr id="1038" name="Picture 14" descr="ç¡å°¾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93" y="527143"/>
            <a:ext cx="3211830" cy="305734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ç¡å°¾ç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193" y="3618412"/>
            <a:ext cx="3449738" cy="314814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967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25000"/>
                  </a:schemeClr>
                </a:solidFill>
              </a:rPr>
              <a:t>資料來源</a:t>
            </a:r>
            <a:endParaRPr lang="zh-TW" alt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/>
          <a:lstStyle/>
          <a:p>
            <a:r>
              <a:rPr lang="zh-TW" altLang="en-US" dirty="0"/>
              <a:t>無尾熊 </a:t>
            </a:r>
            <a:r>
              <a:rPr lang="en-US" altLang="zh-TW" dirty="0" smtClean="0"/>
              <a:t>koala</a:t>
            </a:r>
          </a:p>
          <a:p>
            <a:r>
              <a:rPr lang="en-US" altLang="zh-TW" dirty="0">
                <a:hlinkClick r:id="rId3"/>
              </a:rPr>
              <a:t>http://newweb.zoo.gov.tw/Pager/Show/ZooData_Index_Show.aspx?Animal_ID=28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2478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123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清松手寫體2</vt:lpstr>
      <vt:lpstr>新細明體</vt:lpstr>
      <vt:lpstr>Arial</vt:lpstr>
      <vt:lpstr>Calibri</vt:lpstr>
      <vt:lpstr>Office 佈景主題</vt:lpstr>
      <vt:lpstr>可愛的小動物</vt:lpstr>
      <vt:lpstr>無尾熊 koala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可愛的小動物</dc:title>
  <dc:creator>Windows 使用者</dc:creator>
  <cp:lastModifiedBy>Windows 使用者</cp:lastModifiedBy>
  <cp:revision>7</cp:revision>
  <dcterms:created xsi:type="dcterms:W3CDTF">2019-12-31T01:52:44Z</dcterms:created>
  <dcterms:modified xsi:type="dcterms:W3CDTF">2020-01-14T02:06:20Z</dcterms:modified>
</cp:coreProperties>
</file>