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C99FF"/>
    <a:srgbClr val="FFCC66"/>
    <a:srgbClr val="CCFFFF"/>
    <a:srgbClr val="CCFF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056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47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93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C99FF"/>
                </a:solidFill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578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82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493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23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55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60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6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41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C8495-8F58-4341-A85B-28738A043A8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00F39-BE08-46C1-B0AF-B46BB22E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39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C66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CC99FF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CC99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CC99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C99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C99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4" TargetMode="External"/><Relationship Id="rId2" Type="http://schemas.openxmlformats.org/officeDocument/2006/relationships/hyperlink" Target="http://newweb.zoo.gov.tw/Pager/Show/ZooData_Index_Show.aspx?Animal_ID=2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rgbClr val="FFCCFF"/>
            </a:gs>
            <a:gs pos="77000">
              <a:srgbClr val="CC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資料收集：小庭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199301"/>
      </p:ext>
    </p:extLst>
  </p:cSld>
  <p:clrMapOvr>
    <a:masterClrMapping/>
  </p:clrMapOvr>
  <p:transition spd="slow" advClick="0" advTm="1000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1000">
              <a:srgbClr val="FFCCFF"/>
            </a:gs>
            <a:gs pos="83000">
              <a:srgbClr val="CC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北部種毛色為灰色，南部種則為紅褐到灰褐色。前掌所有的趾端都有彎曲程度很大的勾爪，以利攀</a:t>
            </a:r>
            <a:r>
              <a:rPr lang="zh-TW" altLang="en-US" dirty="0" smtClean="0"/>
              <a:t>爬。</a:t>
            </a:r>
            <a:endParaRPr lang="en-US" altLang="zh-TW" dirty="0" smtClean="0"/>
          </a:p>
          <a:p>
            <a:r>
              <a:rPr lang="zh-TW" altLang="en-US" dirty="0"/>
              <a:t>夜行</a:t>
            </a:r>
            <a:r>
              <a:rPr lang="zh-TW" altLang="en-US" dirty="0" smtClean="0"/>
              <a:t>性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33703" y="2155371"/>
            <a:ext cx="2547257" cy="29174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CC66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65071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1000">
        <p14:flip dir="r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1000">
              <a:srgbClr val="FFCCFF"/>
            </a:gs>
            <a:gs pos="83000">
              <a:srgbClr val="CC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500" y="378189"/>
            <a:ext cx="7886700" cy="1325563"/>
          </a:xfrm>
        </p:spPr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夜行性</a:t>
            </a:r>
            <a:endParaRPr lang="en-US" altLang="zh-TW" dirty="0" smtClean="0"/>
          </a:p>
          <a:p>
            <a:r>
              <a:rPr lang="zh-TW" altLang="en-US" dirty="0"/>
              <a:t>擅長</a:t>
            </a:r>
            <a:r>
              <a:rPr lang="zh-TW" altLang="en-US" dirty="0" smtClean="0"/>
              <a:t>爬樹</a:t>
            </a:r>
            <a:endParaRPr lang="en-US" altLang="zh-TW" dirty="0" smtClean="0"/>
          </a:p>
          <a:p>
            <a:r>
              <a:rPr lang="zh-TW" altLang="en-US" dirty="0"/>
              <a:t>雜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0596026">
            <a:off x="4817131" y="1770199"/>
            <a:ext cx="3183999" cy="22761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99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159934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">
        <p15:prstTrans prst="peelOff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1000">
              <a:srgbClr val="FFCCFF"/>
            </a:gs>
            <a:gs pos="82000">
              <a:srgbClr val="CC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無尾熊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newweb.zoo.gov.tw/Pager/Show/ZooData_Index_Show.aspx?Animal_ID=283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313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">
        <p15:prstTrans prst="peelOff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79</TotalTime>
  <Words>68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可愛的動物</vt:lpstr>
      <vt:lpstr>無尾熊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</dc:title>
  <dc:creator>Windows 使用者</dc:creator>
  <cp:lastModifiedBy>Windows 使用者</cp:lastModifiedBy>
  <cp:revision>10</cp:revision>
  <dcterms:created xsi:type="dcterms:W3CDTF">2019-12-31T01:52:19Z</dcterms:created>
  <dcterms:modified xsi:type="dcterms:W3CDTF">2020-01-14T02:04:44Z</dcterms:modified>
</cp:coreProperties>
</file>