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649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85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67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764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92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91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87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99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774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255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08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831D7-919A-4272-BDE7-D51ACC0ADA3F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11C49-C86C-415D-B629-8AD0C7340D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889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FF3399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660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660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660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660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660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93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可愛的動物</a:t>
            </a:r>
            <a:endParaRPr lang="zh-TW" altLang="en-US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資料蒐集人：小臻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0387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4000">
        <p:circle/>
      </p:transition>
    </mc:Choice>
    <mc:Fallback>
      <p:transition spd="slow" advClick="0" advTm="4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4">
                <a:lumMod val="60000"/>
                <a:lumOff val="40000"/>
              </a:schemeClr>
            </a:gs>
            <a:gs pos="85000">
              <a:srgbClr val="FA9CA7"/>
            </a:gs>
            <a:gs pos="100000">
              <a:srgbClr val="FD69A0"/>
            </a:gs>
            <a:gs pos="0">
              <a:srgbClr val="00B0F0"/>
            </a:gs>
            <a:gs pos="56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生活在海拔</a:t>
            </a:r>
            <a:r>
              <a:rPr lang="en-US" altLang="zh-TW" dirty="0"/>
              <a:t>1,800-4,000</a:t>
            </a:r>
            <a:r>
              <a:rPr lang="zh-TW" altLang="en-US" dirty="0"/>
              <a:t>公尺山區的</a:t>
            </a:r>
            <a:r>
              <a:rPr lang="zh-TW" altLang="en-US" dirty="0" smtClean="0"/>
              <a:t>森林或竹林。</a:t>
            </a:r>
            <a:endParaRPr lang="en-US" altLang="zh-TW" dirty="0" smtClean="0"/>
          </a:p>
          <a:p>
            <a:r>
              <a:rPr lang="zh-TW" altLang="en-US" dirty="0"/>
              <a:t>雜</a:t>
            </a:r>
            <a:r>
              <a:rPr lang="zh-TW" altLang="en-US" dirty="0" smtClean="0"/>
              <a:t>食性。</a:t>
            </a:r>
            <a:endParaRPr lang="en-US" altLang="zh-TW" dirty="0" smtClean="0"/>
          </a:p>
          <a:p>
            <a:r>
              <a:rPr lang="zh-TW" altLang="en-US" dirty="0"/>
              <a:t>小貓熊是夜行性或晨昏活動的動物，白天在樹上睡覺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小貓熊擅長</a:t>
            </a:r>
            <a:r>
              <a:rPr lang="zh-TW" altLang="en-US" dirty="0" smtClean="0"/>
              <a:t>爬樹。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76936" y="2213042"/>
            <a:ext cx="3866361" cy="27639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6">
                <a:lumMod val="40000"/>
                <a:lumOff val="6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79714416"/>
      </p:ext>
    </p:extLst>
  </p:cSld>
  <p:clrMapOvr>
    <a:masterClrMapping/>
  </p:clrMapOvr>
  <p:transition spd="slow" advTm="3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4">
                <a:lumMod val="60000"/>
                <a:lumOff val="40000"/>
              </a:schemeClr>
            </a:gs>
            <a:gs pos="85000">
              <a:srgbClr val="FA9CA7"/>
            </a:gs>
            <a:gs pos="100000">
              <a:srgbClr val="FD69A0"/>
            </a:gs>
            <a:gs pos="0">
              <a:srgbClr val="00B0F0"/>
            </a:gs>
            <a:gs pos="56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歐亞水獺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棲息於內陸淡水</a:t>
            </a:r>
            <a:r>
              <a:rPr lang="zh-TW" altLang="en-US" dirty="0" smtClean="0"/>
              <a:t>區域</a:t>
            </a:r>
            <a:endParaRPr lang="en-US" altLang="zh-TW" dirty="0" smtClean="0"/>
          </a:p>
          <a:p>
            <a:r>
              <a:rPr lang="zh-TW" altLang="en-US" dirty="0"/>
              <a:t>活動以夜間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活動以夜間</a:t>
            </a:r>
            <a:r>
              <a:rPr lang="zh-TW" altLang="en-US" dirty="0" smtClean="0"/>
              <a:t>為主強</a:t>
            </a:r>
            <a:endParaRPr lang="en-US" altLang="zh-TW" dirty="0" smtClean="0"/>
          </a:p>
          <a:p>
            <a:r>
              <a:rPr lang="zh-TW" altLang="en-US" dirty="0"/>
              <a:t>會在水邊土堤上築巢</a:t>
            </a:r>
          </a:p>
        </p:txBody>
      </p:sp>
      <p:pic>
        <p:nvPicPr>
          <p:cNvPr id="1026" name="Picture 2" descr="æ­äºæ°´çº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99842">
            <a:off x="5433607" y="888275"/>
            <a:ext cx="2966906" cy="2225179"/>
          </a:xfrm>
          <a:prstGeom prst="rect">
            <a:avLst/>
          </a:prstGeom>
          <a:ln w="228600" cap="sq" cmpd="thickThin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æ­äºæ°´ç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6049">
            <a:off x="5286475" y="3901450"/>
            <a:ext cx="3068402" cy="2301301"/>
          </a:xfrm>
          <a:prstGeom prst="rect">
            <a:avLst/>
          </a:prstGeom>
          <a:ln w="228600" cap="sq" cmpd="thickThin">
            <a:solidFill>
              <a:schemeClr val="accent5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912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4000">
        <p14:prism isContent="1" isInverted="1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4">
                <a:lumMod val="60000"/>
                <a:lumOff val="40000"/>
              </a:schemeClr>
            </a:gs>
            <a:gs pos="85000">
              <a:srgbClr val="FA9CA7"/>
            </a:gs>
            <a:gs pos="100000">
              <a:srgbClr val="FD69A0"/>
            </a:gs>
            <a:gs pos="0">
              <a:srgbClr val="00B0F0"/>
            </a:gs>
            <a:gs pos="56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小貓熊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newweb.zoo.gov.tw/Pager/Show/ZooData_Index_Show.aspx?Animal_ID=164</a:t>
            </a:r>
            <a:endParaRPr lang="en-US" altLang="zh-TW" dirty="0" smtClean="0"/>
          </a:p>
          <a:p>
            <a:r>
              <a:rPr lang="zh-TW" altLang="en-US" dirty="0"/>
              <a:t>歐亞</a:t>
            </a:r>
            <a:r>
              <a:rPr lang="zh-TW" altLang="en-US" dirty="0" smtClean="0"/>
              <a:t>水獺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http://newweb.zoo.gov.tw/Pager/Show/ZooData_Index_Show.aspx?Animal_ID=293</a:t>
            </a: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76525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14:ferris dir="l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80</Words>
  <Application>Microsoft Office PowerPoint</Application>
  <PresentationFormat>如螢幕大小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文鼎粗圓</vt:lpstr>
      <vt:lpstr>文鼎新潮ＰＯＰ體P</vt:lpstr>
      <vt:lpstr>清松手寫體2</vt:lpstr>
      <vt:lpstr>新細明體</vt:lpstr>
      <vt:lpstr>Arial</vt:lpstr>
      <vt:lpstr>Calibri</vt:lpstr>
      <vt:lpstr>Office 佈景主題</vt:lpstr>
      <vt:lpstr>可愛的動物</vt:lpstr>
      <vt:lpstr>小貓熊</vt:lpstr>
      <vt:lpstr>歐亞水獺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可愛的動物</dc:title>
  <dc:creator>Windows 使用者</dc:creator>
  <cp:lastModifiedBy>Windows 使用者</cp:lastModifiedBy>
  <cp:revision>9</cp:revision>
  <dcterms:created xsi:type="dcterms:W3CDTF">2019-12-31T01:51:30Z</dcterms:created>
  <dcterms:modified xsi:type="dcterms:W3CDTF">2020-01-14T02:04:29Z</dcterms:modified>
</cp:coreProperties>
</file>