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435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292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9474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605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158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270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714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205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79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18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819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94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977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570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08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06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64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8033A761-EC89-4BDB-AE66-AD80C42613B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3266970C-4F4B-4D8B-9B2C-EA703D249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744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可愛</a:t>
            </a:r>
            <a:r>
              <a:rPr lang="zh-TW" altLang="en-US" dirty="0" smtClean="0"/>
              <a:t>的小動物</a:t>
            </a:r>
            <a:r>
              <a:rPr lang="zh-TW" altLang="en-US" dirty="0" smtClean="0"/>
              <a:t>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資料蒐集：小庭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3009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小貓熊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92120" y="2528389"/>
            <a:ext cx="3636980" cy="3530603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身體大部分為深棕色，四肢為黑色，</a:t>
            </a:r>
            <a:r>
              <a:rPr lang="zh-TW" altLang="en-US" sz="24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蹠</a:t>
            </a:r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底顏色較淡，且有毛可防滑，眼睛邊緣為黑色，尾部則為環狀黑白相間</a:t>
            </a:r>
            <a:r>
              <a:rPr lang="zh-TW" altLang="en-US" sz="2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。</a:t>
            </a:r>
            <a:endParaRPr lang="en-US" altLang="zh-TW" sz="24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小貓熊是夜行性或晨昏活動的動物，白天在樹上睡覺。</a:t>
            </a:r>
          </a:p>
        </p:txBody>
      </p:sp>
      <p:pic>
        <p:nvPicPr>
          <p:cNvPr id="1026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84902">
            <a:off x="4709524" y="2641120"/>
            <a:ext cx="3688261" cy="2636588"/>
          </a:xfrm>
          <a:prstGeom prst="rect">
            <a:avLst/>
          </a:prstGeom>
          <a:ln w="127000" cap="rnd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36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3000">
        <p14:window dir="vert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73686"/>
            <a:ext cx="7886700" cy="1325563"/>
          </a:xfrm>
        </p:spPr>
        <p:txBody>
          <a:bodyPr/>
          <a:lstStyle/>
          <a:p>
            <a:r>
              <a:rPr lang="zh-TW" altLang="en-US" dirty="0"/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2481944"/>
            <a:ext cx="3874770" cy="3537860"/>
          </a:xfrm>
        </p:spPr>
        <p:txBody>
          <a:bodyPr>
            <a:noAutofit/>
          </a:bodyPr>
          <a:lstStyle/>
          <a:p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梅花鹿的雄鹿出生後第一年不長鹿角，兩歲起開始長鹿角</a:t>
            </a:r>
            <a:r>
              <a:rPr lang="zh-TW" altLang="en-US" sz="2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。</a:t>
            </a:r>
            <a:endParaRPr lang="en-US" altLang="zh-TW" sz="24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雄鹿在每年</a:t>
            </a:r>
            <a:r>
              <a:rPr lang="en-US" altLang="zh-TW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5</a:t>
            </a:r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、</a:t>
            </a:r>
            <a:r>
              <a:rPr lang="en-US" altLang="zh-TW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6</a:t>
            </a:r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月時掉角。</a:t>
            </a:r>
          </a:p>
          <a:p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毛色為褐色至紅棕色，背部和體側佈滿</a:t>
            </a:r>
            <a:r>
              <a:rPr lang="en-US" altLang="zh-TW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7-8</a:t>
            </a:r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排白色的斑點</a:t>
            </a:r>
            <a:r>
              <a:rPr lang="zh-TW" altLang="en-US" sz="2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，</a:t>
            </a:r>
            <a:endParaRPr lang="en-US" altLang="zh-TW" sz="24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2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食性：草</a:t>
            </a:r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食</a:t>
            </a:r>
            <a:endParaRPr lang="en-US" altLang="zh-TW" sz="24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zh-TW" altLang="en-US" sz="2400" dirty="0"/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2323">
            <a:off x="5405460" y="2523122"/>
            <a:ext cx="2885632" cy="34627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738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3000">
        <p:circle/>
      </p:transition>
    </mc:Choice>
    <mc:Fallback>
      <p:transition spd="slow" advClick="0" advTm="300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sz="2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小貓熊</a:t>
            </a:r>
            <a:endParaRPr lang="en-US" altLang="zh-TW" sz="20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en-US" altLang="zh-TW" sz="2000" dirty="0">
                <a:hlinkClick r:id="rId2"/>
              </a:rPr>
              <a:t>http://</a:t>
            </a:r>
            <a:r>
              <a:rPr lang="en-US" altLang="zh-TW" sz="2000" dirty="0" smtClean="0">
                <a:hlinkClick r:id="rId2"/>
              </a:rPr>
              <a:t>newweb.zoo.gov.tw/Pager/Show/ZooData_Index_Show.aspx?Animal_ID=164</a:t>
            </a:r>
            <a:endParaRPr lang="en-US" altLang="zh-TW" sz="2000" dirty="0" smtClean="0"/>
          </a:p>
          <a:p>
            <a:r>
              <a:rPr lang="zh-TW" altLang="en-US" sz="2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梅花鹿</a:t>
            </a:r>
            <a:endParaRPr lang="en-US" altLang="zh-TW" sz="20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en-US" altLang="zh-TW" sz="2000" dirty="0">
                <a:hlinkClick r:id="rId3"/>
              </a:rPr>
              <a:t>http://newweb.zoo.gov.tw/Pager/Show/ZooData_Index_Show.aspx?Animal_ID=15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06718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3000">
        <p:split orient="vert"/>
      </p:transition>
    </mc:Choice>
    <mc:Fallback>
      <p:transition spd="slow" advClick="0" advTm="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72</TotalTime>
  <Words>128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文鼎ＰＯＰ－４</vt:lpstr>
      <vt:lpstr>文鼎中特廣告體</vt:lpstr>
      <vt:lpstr>新細明體</vt:lpstr>
      <vt:lpstr>Arial</vt:lpstr>
      <vt:lpstr>Century Gothic</vt:lpstr>
      <vt:lpstr>Wingdings 3</vt:lpstr>
      <vt:lpstr>離子會議室</vt:lpstr>
      <vt:lpstr>可愛的小動物介紹</vt:lpstr>
      <vt:lpstr>小貓熊</vt:lpstr>
      <vt:lpstr>梅花鹿</vt:lpstr>
      <vt:lpstr>資料來源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9</cp:revision>
  <dcterms:created xsi:type="dcterms:W3CDTF">2019-12-31T01:54:11Z</dcterms:created>
  <dcterms:modified xsi:type="dcterms:W3CDTF">2020-01-14T02:00:16Z</dcterms:modified>
</cp:coreProperties>
</file>