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399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9244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895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560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840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688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052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381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23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1287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90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35000">
              <a:srgbClr val="FFFF00"/>
            </a:gs>
            <a:gs pos="70000">
              <a:srgbClr val="7030A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6E4CB-79EE-4261-9D58-7DBF1F91FDB0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A0645-34A4-49E1-829C-C2A134A140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020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newweb.zoo.gov.tw/Pager/ZooData_Index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42109" y="1149530"/>
            <a:ext cx="7772400" cy="2452508"/>
          </a:xfrm>
        </p:spPr>
        <p:txBody>
          <a:bodyPr/>
          <a:lstStyle/>
          <a:p>
            <a:r>
              <a:rPr lang="zh-TW" altLang="en-US" dirty="0" smtClean="0"/>
              <a:t>動</a:t>
            </a:r>
            <a:r>
              <a:rPr lang="zh-TW" altLang="en-US" dirty="0"/>
              <a:t>物</a:t>
            </a:r>
            <a:r>
              <a:rPr lang="zh-TW" altLang="en-US" dirty="0" smtClean="0"/>
              <a:t>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觀察者：阿學，</a:t>
            </a:r>
            <a:r>
              <a:rPr lang="en-US" altLang="zh-TW" dirty="0" err="1" smtClean="0"/>
              <a:t>kevin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61738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 </a:t>
            </a:r>
            <a:r>
              <a:rPr lang="zh-TW" altLang="en-US" b="1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zh-TW" altLang="en-US" b="1" dirty="0" smtClean="0"/>
              <a:t> </a:t>
            </a:r>
            <a:r>
              <a:rPr lang="zh-TW" altLang="en-US" dirty="0" smtClean="0">
                <a:solidFill>
                  <a:srgbClr val="0070C0"/>
                </a:solidFill>
              </a:rPr>
              <a:t>瀕臨絕種保育類野生動物</a:t>
            </a:r>
            <a:endParaRPr lang="zh-TW" altLang="en-US" dirty="0">
              <a:solidFill>
                <a:srgbClr val="0070C0"/>
              </a:solidFill>
            </a:endParaRP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4313" flipH="1">
            <a:off x="4919435" y="2940844"/>
            <a:ext cx="3175000" cy="21209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749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zh-TW" altLang="en-US" dirty="0" smtClean="0"/>
              <a:t>資料來源 ：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http://newweb.zoo.gov.tw/Pager/ZooData_Index/ZooData_Index_Show.aspx?Animal_ID=10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578083">
            <a:off x="3492444" y="2774294"/>
            <a:ext cx="4850252" cy="414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974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18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動物介紹</vt:lpstr>
      <vt:lpstr> 石虎</vt:lpstr>
      <vt:lpstr>石虎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昆蟲介紹</dc:title>
  <dc:creator>Windows 使用者</dc:creator>
  <cp:lastModifiedBy>Windows 使用者</cp:lastModifiedBy>
  <cp:revision>7</cp:revision>
  <dcterms:created xsi:type="dcterms:W3CDTF">2019-12-31T01:51:59Z</dcterms:created>
  <dcterms:modified xsi:type="dcterms:W3CDTF">2020-01-14T02:07:01Z</dcterms:modified>
</cp:coreProperties>
</file>