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88193-EE0F-463A-9EC6-EF599D246D54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9D967-FD01-4B21-99B4-845158DACBDD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1586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88193-EE0F-463A-9EC6-EF599D246D54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9D967-FD01-4B21-99B4-845158DACB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9152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88193-EE0F-463A-9EC6-EF599D246D54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9D967-FD01-4B21-99B4-845158DACB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0257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88193-EE0F-463A-9EC6-EF599D246D54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9D967-FD01-4B21-99B4-845158DACBD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74780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88193-EE0F-463A-9EC6-EF599D246D54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9D967-FD01-4B21-99B4-845158DACB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21373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88193-EE0F-463A-9EC6-EF599D246D54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9D967-FD01-4B21-99B4-845158DACBD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05991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88193-EE0F-463A-9EC6-EF599D246D54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9D967-FD01-4B21-99B4-845158DACB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06873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88193-EE0F-463A-9EC6-EF599D246D54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9D967-FD01-4B21-99B4-845158DACB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17083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88193-EE0F-463A-9EC6-EF599D246D54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9D967-FD01-4B21-99B4-845158DACB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1028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88193-EE0F-463A-9EC6-EF599D246D54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9D967-FD01-4B21-99B4-845158DACB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1087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88193-EE0F-463A-9EC6-EF599D246D54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9D967-FD01-4B21-99B4-845158DACB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458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88193-EE0F-463A-9EC6-EF599D246D54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9D967-FD01-4B21-99B4-845158DACB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4735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88193-EE0F-463A-9EC6-EF599D246D54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9D967-FD01-4B21-99B4-845158DACB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5855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88193-EE0F-463A-9EC6-EF599D246D54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9D967-FD01-4B21-99B4-845158DACB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0954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88193-EE0F-463A-9EC6-EF599D246D54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9D967-FD01-4B21-99B4-845158DACB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316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88193-EE0F-463A-9EC6-EF599D246D54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9D967-FD01-4B21-99B4-845158DACB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0550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88193-EE0F-463A-9EC6-EF599D246D54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9D967-FD01-4B21-99B4-845158DACB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653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D988193-EE0F-463A-9EC6-EF599D246D54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959D967-FD01-4B21-99B4-845158DACB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47595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 rot="814803">
            <a:off x="684212" y="685799"/>
            <a:ext cx="8001000" cy="2971801"/>
          </a:xfrm>
        </p:spPr>
        <p:txBody>
          <a:bodyPr/>
          <a:lstStyle/>
          <a:p>
            <a:r>
              <a:rPr lang="zh-TW" altLang="en-US" dirty="0" smtClean="0"/>
              <a:t>動物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latin typeface="文鼎粗鋼筆行楷" panose="020B0602010101010101" pitchFamily="34" charset="-120"/>
                <a:ea typeface="文鼎粗鋼筆行楷" panose="020B0602010101010101" pitchFamily="34" charset="-120"/>
              </a:rPr>
              <a:t> </a:t>
            </a:r>
            <a:endParaRPr lang="zh-TW" altLang="en-US" dirty="0">
              <a:latin typeface="文鼎粗鋼筆行楷" panose="020B0602010101010101" pitchFamily="34" charset="-120"/>
              <a:ea typeface="文鼎粗鋼筆行楷" panose="020B0602010101010101" pitchFamily="34" charset="-120"/>
            </a:endParaRPr>
          </a:p>
        </p:txBody>
      </p:sp>
      <p:pic>
        <p:nvPicPr>
          <p:cNvPr id="4" name="圖片 3" descr="Linux - 维基百科，自由的百科全书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1624" y="1119487"/>
            <a:ext cx="2638969" cy="3166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97753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黃牛</a:t>
            </a:r>
            <a:r>
              <a:rPr lang="en-US" altLang="zh-TW" dirty="0"/>
              <a:t>	</a:t>
            </a:r>
            <a:r>
              <a:rPr lang="en-US" altLang="zh-TW" dirty="0" smtClean="0"/>
              <a:t>(Domestic Cattle)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65634" y="118050"/>
            <a:ext cx="4937655" cy="3615267"/>
          </a:xfrm>
        </p:spPr>
        <p:txBody>
          <a:bodyPr/>
          <a:lstStyle/>
          <a:p>
            <a:r>
              <a:rPr lang="zh-TW" altLang="en-US" dirty="0"/>
              <a:t>草</a:t>
            </a:r>
            <a:r>
              <a:rPr lang="zh-TW" altLang="en-US" dirty="0" smtClean="0"/>
              <a:t>食性</a:t>
            </a:r>
            <a:endParaRPr lang="en-US" altLang="zh-TW" dirty="0" smtClean="0"/>
          </a:p>
          <a:p>
            <a:r>
              <a:rPr lang="zh-TW" altLang="en-US" dirty="0" smtClean="0"/>
              <a:t>脊索動物</a:t>
            </a:r>
            <a:r>
              <a:rPr lang="zh-TW" altLang="en-US" dirty="0"/>
              <a:t>門</a:t>
            </a:r>
          </a:p>
          <a:p>
            <a:r>
              <a:rPr lang="zh-TW" altLang="en-US" dirty="0"/>
              <a:t>哺乳綱</a:t>
            </a:r>
          </a:p>
          <a:p>
            <a:r>
              <a:rPr lang="zh-TW" altLang="en-US" dirty="0"/>
              <a:t>偶蹄目</a:t>
            </a:r>
          </a:p>
          <a:p>
            <a:r>
              <a:rPr lang="zh-TW" altLang="en-US" dirty="0"/>
              <a:t>牛科</a:t>
            </a:r>
          </a:p>
        </p:txBody>
      </p:sp>
      <p:pic>
        <p:nvPicPr>
          <p:cNvPr id="7" name="Picture 6" descr="é»ç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5177" y="4772175"/>
            <a:ext cx="1802674" cy="1352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內容版面配置區 1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91487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	馬來貘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身體渾圓，皮厚，全身除後段有如穿著肚兜的白色體毛外，其他部位皆呈黑色。小貘出生時，身體有條紋狀的保護色，長大後體色會轉變，雌貘較雄貘大。</a:t>
            </a:r>
          </a:p>
        </p:txBody>
      </p:sp>
      <p:pic>
        <p:nvPicPr>
          <p:cNvPr id="11" name="內容版面配置區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9174" y="0"/>
            <a:ext cx="2657475" cy="1866900"/>
          </a:xfrm>
          <a:prstGeom prst="rect">
            <a:avLst/>
          </a:prstGeom>
        </p:spPr>
      </p:pic>
      <p:sp>
        <p:nvSpPr>
          <p:cNvPr id="5" name="內容版面配置區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04407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 descr="File:MA Route 1.svg - Wikimedia Common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868" y="209005"/>
            <a:ext cx="718457" cy="718457"/>
          </a:xfrm>
          <a:prstGeom prst="rect">
            <a:avLst/>
          </a:prstGeom>
        </p:spPr>
      </p:pic>
      <p:pic>
        <p:nvPicPr>
          <p:cNvPr id="6" name="圖片 5" descr="0 - Wiktionary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08017" y="209005"/>
            <a:ext cx="744583" cy="744583"/>
          </a:xfrm>
          <a:prstGeom prst="rect">
            <a:avLst/>
          </a:prstGeom>
        </p:spPr>
      </p:pic>
      <p:pic>
        <p:nvPicPr>
          <p:cNvPr id="7" name="圖片 6" descr="File:Deux.svg - Wikimedia Commons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868" y="1423852"/>
            <a:ext cx="666206" cy="666206"/>
          </a:xfrm>
          <a:prstGeom prst="rect">
            <a:avLst/>
          </a:prstGeom>
        </p:spPr>
      </p:pic>
      <p:pic>
        <p:nvPicPr>
          <p:cNvPr id="8" name="圖片 7" descr="File:Trois.svg - Wikimedia Commons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897" y="1881050"/>
            <a:ext cx="685801" cy="685801"/>
          </a:xfrm>
          <a:prstGeom prst="rect">
            <a:avLst/>
          </a:prstGeom>
        </p:spPr>
      </p:pic>
      <p:pic>
        <p:nvPicPr>
          <p:cNvPr id="9" name="圖片 8" descr="File:MA Route 4.svg - Wikipedia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0125" y="1478278"/>
            <a:ext cx="1010195" cy="1010195"/>
          </a:xfrm>
          <a:prstGeom prst="rect">
            <a:avLst/>
          </a:prstGeom>
        </p:spPr>
      </p:pic>
      <p:pic>
        <p:nvPicPr>
          <p:cNvPr id="10" name="圖片 9" descr="5 (TV channel) - Wikipedia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86448"/>
            <a:ext cx="809897" cy="809897"/>
          </a:xfrm>
          <a:prstGeom prst="rect">
            <a:avLst/>
          </a:prstGeom>
        </p:spPr>
      </p:pic>
      <p:pic>
        <p:nvPicPr>
          <p:cNvPr id="11" name="圖片 10" descr="File:Six.svg - Wikimedia Commons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325" y="2971802"/>
            <a:ext cx="888275" cy="888275"/>
          </a:xfrm>
          <a:prstGeom prst="rect">
            <a:avLst/>
          </a:prstGeom>
        </p:spPr>
      </p:pic>
      <p:pic>
        <p:nvPicPr>
          <p:cNvPr id="12" name="圖片 11" descr="Гепталогия — Википедия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322" y="2991396"/>
            <a:ext cx="347799" cy="691586"/>
          </a:xfrm>
          <a:prstGeom prst="rect">
            <a:avLst/>
          </a:prstGeom>
        </p:spPr>
      </p:pic>
      <p:pic>
        <p:nvPicPr>
          <p:cNvPr id="13" name="圖片 12" descr="File:Australian State Route 8.svg - Wikimedia Commons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2778" y="4575791"/>
            <a:ext cx="852675" cy="799578"/>
          </a:xfrm>
          <a:prstGeom prst="rect">
            <a:avLst/>
          </a:prstGeom>
        </p:spPr>
      </p:pic>
      <p:pic>
        <p:nvPicPr>
          <p:cNvPr id="14" name="圖片 13" descr="File:Six.svg - Wikimedia Commons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115784" y="4265027"/>
            <a:ext cx="659669" cy="659669"/>
          </a:xfrm>
          <a:prstGeom prst="rect">
            <a:avLst/>
          </a:prstGeom>
        </p:spPr>
      </p:pic>
      <p:sp>
        <p:nvSpPr>
          <p:cNvPr id="15" name="加號 14"/>
          <p:cNvSpPr/>
          <p:nvPr/>
        </p:nvSpPr>
        <p:spPr>
          <a:xfrm>
            <a:off x="2795451" y="718457"/>
            <a:ext cx="1789612" cy="1188719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減號 15"/>
          <p:cNvSpPr/>
          <p:nvPr/>
        </p:nvSpPr>
        <p:spPr>
          <a:xfrm>
            <a:off x="5172891" y="718457"/>
            <a:ext cx="1332412" cy="1162593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乘號 16"/>
          <p:cNvSpPr/>
          <p:nvPr/>
        </p:nvSpPr>
        <p:spPr>
          <a:xfrm>
            <a:off x="7210697" y="418011"/>
            <a:ext cx="574766" cy="1489165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除號 17"/>
          <p:cNvSpPr/>
          <p:nvPr/>
        </p:nvSpPr>
        <p:spPr>
          <a:xfrm>
            <a:off x="2847702" y="2730137"/>
            <a:ext cx="888275" cy="822960"/>
          </a:xfrm>
          <a:prstGeom prst="mathDivid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等於 18"/>
          <p:cNvSpPr/>
          <p:nvPr/>
        </p:nvSpPr>
        <p:spPr>
          <a:xfrm>
            <a:off x="4585063" y="2971802"/>
            <a:ext cx="1110343" cy="607421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20" name="圖片 19" descr="括號 - 維基百科，自由的百科全書"/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256" t="43458" r="8519" b="32793"/>
          <a:stretch/>
        </p:blipFill>
        <p:spPr>
          <a:xfrm>
            <a:off x="6805749" y="3102910"/>
            <a:ext cx="365760" cy="685319"/>
          </a:xfrm>
          <a:prstGeom prst="rect">
            <a:avLst/>
          </a:prstGeom>
        </p:spPr>
      </p:pic>
      <p:pic>
        <p:nvPicPr>
          <p:cNvPr id="22" name="圖片 21" descr="括號 - 維基百科，自由的百科全書"/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772" t="22051" r="621" b="57125"/>
          <a:stretch/>
        </p:blipFill>
        <p:spPr>
          <a:xfrm>
            <a:off x="7772400" y="2677886"/>
            <a:ext cx="404949" cy="600891"/>
          </a:xfrm>
          <a:prstGeom prst="rect">
            <a:avLst/>
          </a:prstGeom>
        </p:spPr>
      </p:pic>
      <p:pic>
        <p:nvPicPr>
          <p:cNvPr id="23" name="圖片 22" descr="括號 - 維基百科，自由的百科全書"/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740" t="-1263" r="623" b="79081"/>
          <a:stretch/>
        </p:blipFill>
        <p:spPr>
          <a:xfrm>
            <a:off x="8699863" y="2103121"/>
            <a:ext cx="339634" cy="640080"/>
          </a:xfrm>
          <a:prstGeom prst="rect">
            <a:avLst/>
          </a:prstGeom>
        </p:spPr>
      </p:pic>
      <p:pic>
        <p:nvPicPr>
          <p:cNvPr id="24" name="圖片 23" descr="括號 - 維基百科，自由的百科全書"/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5" t="43458" r="43136" b="34556"/>
          <a:stretch/>
        </p:blipFill>
        <p:spPr>
          <a:xfrm>
            <a:off x="6156512" y="4316388"/>
            <a:ext cx="401042" cy="634436"/>
          </a:xfrm>
          <a:prstGeom prst="rect">
            <a:avLst/>
          </a:prstGeom>
        </p:spPr>
      </p:pic>
      <p:pic>
        <p:nvPicPr>
          <p:cNvPr id="25" name="圖片 24" descr="括號 - 維基百科，自由的百科全書"/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4082" t="20241" r="40084" b="58935"/>
          <a:stretch/>
        </p:blipFill>
        <p:spPr>
          <a:xfrm>
            <a:off x="7335442" y="4183385"/>
            <a:ext cx="684525" cy="600891"/>
          </a:xfrm>
          <a:prstGeom prst="rect">
            <a:avLst/>
          </a:prstGeom>
        </p:spPr>
      </p:pic>
      <p:pic>
        <p:nvPicPr>
          <p:cNvPr id="26" name="圖片 25" descr="括號 - 維基百科，自由的百科全書"/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-858" r="46653" b="79081"/>
          <a:stretch/>
        </p:blipFill>
        <p:spPr>
          <a:xfrm>
            <a:off x="8789126" y="3461657"/>
            <a:ext cx="381000" cy="628379"/>
          </a:xfrm>
          <a:prstGeom prst="rect">
            <a:avLst/>
          </a:prstGeom>
        </p:spPr>
      </p:pic>
      <p:sp>
        <p:nvSpPr>
          <p:cNvPr id="27" name="橢圓 26"/>
          <p:cNvSpPr/>
          <p:nvPr/>
        </p:nvSpPr>
        <p:spPr>
          <a:xfrm flipH="1">
            <a:off x="3293745" y="5969725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28" name="圖片 27" descr="Знак корня — Википедия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340" t="-11531" b="-1"/>
          <a:stretch/>
        </p:blipFill>
        <p:spPr>
          <a:xfrm>
            <a:off x="1538595" y="4975580"/>
            <a:ext cx="1662886" cy="1326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2913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78</TotalTime>
  <Words>62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文鼎粗鋼筆行楷</vt:lpstr>
      <vt:lpstr>微軟正黑體</vt:lpstr>
      <vt:lpstr>Century Gothic</vt:lpstr>
      <vt:lpstr>Wingdings 3</vt:lpstr>
      <vt:lpstr>切割線</vt:lpstr>
      <vt:lpstr>動物</vt:lpstr>
      <vt:lpstr>黃牛 (Domestic Cattle)</vt:lpstr>
      <vt:lpstr> 馬來貘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</dc:title>
  <dc:creator>Windows 使用者</dc:creator>
  <cp:lastModifiedBy>Windows 使用者</cp:lastModifiedBy>
  <cp:revision>10</cp:revision>
  <dcterms:created xsi:type="dcterms:W3CDTF">2019-12-31T01:51:59Z</dcterms:created>
  <dcterms:modified xsi:type="dcterms:W3CDTF">2020-01-14T02:06:00Z</dcterms:modified>
</cp:coreProperties>
</file>