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>
                <a:solidFill>
                  <a:srgbClr val="00B05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195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5355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144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131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7493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1003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413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7620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527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890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580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AD908A7-A9DC-4F86-8375-7579F2DAD30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BD1503F-A43F-44B3-A507-1D607A52B29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646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99" TargetMode="External"/><Relationship Id="rId2" Type="http://schemas.openxmlformats.org/officeDocument/2006/relationships/hyperlink" Target="http://newweb.zoo.gov.tw/Pager/Show/ZooData_Index_Show.aspx?Animal_ID=1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國王</a:t>
            </a:r>
            <a:r>
              <a:rPr lang="zh-TW" altLang="en-US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企鵝</a:t>
            </a:r>
            <a:r>
              <a:rPr lang="en-US" altLang="zh-TW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and</a:t>
            </a:r>
            <a:r>
              <a:rPr lang="zh-TW" altLang="en-US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馬來貘</a:t>
            </a:r>
            <a:r>
              <a:rPr lang="en-US" altLang="zh-TW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der</a:t>
            </a:r>
            <a:r>
              <a:rPr lang="zh-TW" altLang="en-US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介紹</a:t>
            </a:r>
            <a:endParaRPr lang="zh-TW" altLang="en-US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497138" y="4818320"/>
            <a:ext cx="2400300" cy="1746674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資料來源：</a:t>
            </a:r>
            <a:r>
              <a:rPr lang="en-US" altLang="zh-TW" sz="40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XXX</a:t>
            </a:r>
            <a:r>
              <a:rPr lang="zh-TW" altLang="en-US" sz="40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  </a:t>
            </a:r>
            <a:r>
              <a:rPr lang="en-US" altLang="zh-TW" sz="40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40409</a:t>
            </a:r>
            <a:endParaRPr lang="zh-TW" altLang="en-US" sz="40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02269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0000">
        <p:random/>
      </p:transition>
    </mc:Choice>
    <mc:Fallback>
      <p:transition spd="slow" advTm="10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9720" y="939957"/>
            <a:ext cx="2680498" cy="765854"/>
          </a:xfrm>
        </p:spPr>
        <p:txBody>
          <a:bodyPr>
            <a:normAutofit/>
          </a:bodyPr>
          <a:lstStyle/>
          <a:p>
            <a:r>
              <a:rPr lang="zh-TW" altLang="en-US" spc="2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177991" y="939957"/>
            <a:ext cx="3566160" cy="5108145"/>
          </a:xfrm>
        </p:spPr>
        <p:txBody>
          <a:bodyPr>
            <a:noAutofit/>
          </a:bodyPr>
          <a:lstStyle/>
          <a:p>
            <a:r>
              <a:rPr lang="en-US" altLang="zh-TW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1)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與皇帝企鵝相較，嘴相對較長，耳斑有不同的色調及形狀。幼鳥有較淺的黃色耳斑及較暗的下顎板。亞種間的不同在嘴及翅膀的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長度。</a:t>
            </a:r>
            <a:endParaRPr lang="en-US" alt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en-US" altLang="zh-TW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2)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有</a:t>
            </a:r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2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個亞種，</a:t>
            </a:r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A. p. </a:t>
            </a:r>
            <a:r>
              <a:rPr lang="en-US" altLang="zh-TW" dirty="0" err="1">
                <a:latin typeface="文鼎俏黑體P" panose="020B0602010101010101" pitchFamily="34" charset="-120"/>
                <a:ea typeface="文鼎俏黑體P" panose="020B0602010101010101" pitchFamily="34" charset="-120"/>
              </a:rPr>
              <a:t>patagonicus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分佈於南美福克蘭群島及南喬治亞島，而</a:t>
            </a:r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A. p. </a:t>
            </a:r>
            <a:r>
              <a:rPr lang="en-US" altLang="zh-TW" dirty="0" err="1">
                <a:latin typeface="文鼎俏黑體P" panose="020B0602010101010101" pitchFamily="34" charset="-120"/>
                <a:ea typeface="文鼎俏黑體P" panose="020B0602010101010101" pitchFamily="34" charset="-120"/>
              </a:rPr>
              <a:t>halli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則分佈於南非南端的海域及紐西蘭南方的海域。</a:t>
            </a:r>
            <a:endParaRPr lang="en-US" altLang="zh-TW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3)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主要以魚維生，特別喜歡吃小型的</a:t>
            </a:r>
            <a:r>
              <a:rPr lang="en-US" altLang="zh-TW" dirty="0" err="1">
                <a:latin typeface="文鼎俏黑體P" panose="020B0602010101010101" pitchFamily="34" charset="-120"/>
                <a:ea typeface="文鼎俏黑體P" panose="020B0602010101010101" pitchFamily="34" charset="-120"/>
              </a:rPr>
              <a:t>Myctophidae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科魚類</a:t>
            </a:r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(</a:t>
            </a:r>
            <a:r>
              <a:rPr lang="en-US" altLang="zh-TW" dirty="0" err="1">
                <a:latin typeface="文鼎俏黑體P" panose="020B0602010101010101" pitchFamily="34" charset="-120"/>
                <a:ea typeface="文鼎俏黑體P" panose="020B0602010101010101" pitchFamily="34" charset="-120"/>
              </a:rPr>
              <a:t>Electrona</a:t>
            </a:r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 </a:t>
            </a:r>
            <a:r>
              <a:rPr lang="en-US" altLang="zh-TW" dirty="0" err="1">
                <a:latin typeface="文鼎俏黑體P" panose="020B0602010101010101" pitchFamily="34" charset="-120"/>
                <a:ea typeface="文鼎俏黑體P" panose="020B0602010101010101" pitchFamily="34" charset="-120"/>
              </a:rPr>
              <a:t>carlesvergi</a:t>
            </a:r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, </a:t>
            </a:r>
            <a:r>
              <a:rPr lang="en-US" altLang="zh-TW" dirty="0" err="1">
                <a:latin typeface="文鼎俏黑體P" panose="020B0602010101010101" pitchFamily="34" charset="-120"/>
                <a:ea typeface="文鼎俏黑體P" panose="020B0602010101010101" pitchFamily="34" charset="-120"/>
              </a:rPr>
              <a:t>Krefftichtys</a:t>
            </a:r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 </a:t>
            </a:r>
            <a:r>
              <a:rPr lang="en-US" altLang="zh-TW" dirty="0" err="1">
                <a:latin typeface="文鼎俏黑體P" panose="020B0602010101010101" pitchFamily="34" charset="-120"/>
                <a:ea typeface="文鼎俏黑體P" panose="020B0602010101010101" pitchFamily="34" charset="-120"/>
              </a:rPr>
              <a:t>anderssoni</a:t>
            </a:r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)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，也會吃頭足類</a:t>
            </a:r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(cephalopods)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如</a:t>
            </a:r>
            <a:r>
              <a:rPr lang="en-US" altLang="zh-TW" dirty="0" err="1">
                <a:latin typeface="文鼎俏黑體P" panose="020B0602010101010101" pitchFamily="34" charset="-120"/>
                <a:ea typeface="文鼎俏黑體P" panose="020B0602010101010101" pitchFamily="34" charset="-120"/>
              </a:rPr>
              <a:t>Moroteuthis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676002">
            <a:off x="848418" y="2104427"/>
            <a:ext cx="2689315" cy="419465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glow rad="228600">
              <a:schemeClr val="accent1">
                <a:satMod val="175000"/>
                <a:alpha val="40000"/>
              </a:schemeClr>
            </a:glow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772243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2097" y="911787"/>
            <a:ext cx="2066544" cy="786384"/>
          </a:xfrm>
        </p:spPr>
        <p:txBody>
          <a:bodyPr>
            <a:normAutofit/>
          </a:bodyPr>
          <a:lstStyle/>
          <a:p>
            <a:r>
              <a:rPr lang="zh-TW" altLang="en-US" spc="2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馬來貘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882896" y="911787"/>
            <a:ext cx="3566160" cy="2967883"/>
          </a:xfrm>
        </p:spPr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1)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身體渾圓，皮厚，全身除後段有如穿著肚兜的白色體毛外，其他部位皆呈黑色。小貘出生時，身體有條紋狀的保護色，長大後體色會轉變，雌貘較雄貘大。</a:t>
            </a:r>
            <a:endParaRPr lang="en-US" altLang="zh-TW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2)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草食性，如植物的嫩枝芽、樹葉、水果、草及水生植物。</a:t>
            </a:r>
            <a:endParaRPr lang="en-US" altLang="zh-TW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endParaRPr lang="en-US" altLang="zh-TW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20584753">
            <a:off x="888274" y="2950775"/>
            <a:ext cx="3178901" cy="223320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00"/>
            </a:solidFill>
            <a:miter lim="800000"/>
          </a:ln>
          <a:effectLst>
            <a:glow rad="495300">
              <a:srgbClr val="FFFF00">
                <a:alpha val="60000"/>
              </a:srgbClr>
            </a:glow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583671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pc="2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網址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國王企鵝：</a:t>
            </a: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newweb.zoo.gov.tw/Pager/Show/ZooData_Index_Show.aspx?Animal_ID=118</a:t>
            </a:r>
            <a:endParaRPr lang="en-US" altLang="zh-TW" dirty="0" smtClean="0"/>
          </a:p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馬來貘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：</a:t>
            </a:r>
            <a:r>
              <a:rPr lang="en-US" altLang="zh-TW" dirty="0">
                <a:hlinkClick r:id="rId3"/>
              </a:rPr>
              <a:t>http://newweb.zoo.gov.tw/Pager/Show/ZooData_Index_Show.aspx?Animal_ID=99</a:t>
            </a:r>
            <a:endParaRPr lang="zh-TW" altLang="en-US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545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71</TotalTime>
  <Words>228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Tw Cen MT</vt:lpstr>
      <vt:lpstr>Tw Cen MT Condensed</vt:lpstr>
      <vt:lpstr>文鼎俏黑體P</vt:lpstr>
      <vt:lpstr>微軟正黑體</vt:lpstr>
      <vt:lpstr>Wingdings 3</vt:lpstr>
      <vt:lpstr>積分</vt:lpstr>
      <vt:lpstr>國王企鵝and馬來貘der介紹</vt:lpstr>
      <vt:lpstr>國王企鵝</vt:lpstr>
      <vt:lpstr>馬來貘</vt:lpstr>
      <vt:lpstr>網址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國王企鵝der介紹</dc:title>
  <dc:creator>Windows 使用者</dc:creator>
  <cp:lastModifiedBy>Windows 使用者</cp:lastModifiedBy>
  <cp:revision>9</cp:revision>
  <dcterms:created xsi:type="dcterms:W3CDTF">2019-12-31T01:50:19Z</dcterms:created>
  <dcterms:modified xsi:type="dcterms:W3CDTF">2020-01-14T01:57:33Z</dcterms:modified>
</cp:coreProperties>
</file>