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E8CE"/>
    <a:srgbClr val="FF0000"/>
    <a:srgbClr val="2CCAC2"/>
    <a:srgbClr val="FE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62C0-055C-431F-B36C-06DCCFE67B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A546-EEF9-4854-A6F8-CC39BFCD25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0561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62C0-055C-431F-B36C-06DCCFE67B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A546-EEF9-4854-A6F8-CC39BFCD25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3564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62C0-055C-431F-B36C-06DCCFE67B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A546-EEF9-4854-A6F8-CC39BFCD25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6182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62C0-055C-431F-B36C-06DCCFE67B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A546-EEF9-4854-A6F8-CC39BFCD25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3182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62C0-055C-431F-B36C-06DCCFE67B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A546-EEF9-4854-A6F8-CC39BFCD25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9172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62C0-055C-431F-B36C-06DCCFE67B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A546-EEF9-4854-A6F8-CC39BFCD25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482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62C0-055C-431F-B36C-06DCCFE67B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A546-EEF9-4854-A6F8-CC39BFCD25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2057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62C0-055C-431F-B36C-06DCCFE67B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A546-EEF9-4854-A6F8-CC39BFCD25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4936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62C0-055C-431F-B36C-06DCCFE67B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A546-EEF9-4854-A6F8-CC39BFCD25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0962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62C0-055C-431F-B36C-06DCCFE67B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A546-EEF9-4854-A6F8-CC39BFCD25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4395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62C0-055C-431F-B36C-06DCCFE67B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A546-EEF9-4854-A6F8-CC39BFCD25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1106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C62C0-055C-431F-B36C-06DCCFE67B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CA546-EEF9-4854-A6F8-CC39BFCD25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2629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A8E8C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2" TargetMode="External"/><Relationship Id="rId2" Type="http://schemas.openxmlformats.org/officeDocument/2006/relationships/hyperlink" Target="http://newweb.zoo.gov.tw/Pager/Show/ZooData_Index_Show.aspx?Animal_ID=11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1000">
              <a:schemeClr val="bg1">
                <a:lumMod val="95000"/>
              </a:schemeClr>
            </a:gs>
            <a:gs pos="50000">
              <a:srgbClr val="FED0FE"/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大可愛們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小劉出版</a:t>
            </a:r>
            <a:endParaRPr lang="zh-TW" altLang="en-US" dirty="0"/>
          </a:p>
        </p:txBody>
      </p:sp>
      <p:sp>
        <p:nvSpPr>
          <p:cNvPr id="4" name="向下箭號 3">
            <a:hlinkClick r:id="" action="ppaction://hlinkshowjump?jump=nextslide"/>
          </p:cNvPr>
          <p:cNvSpPr/>
          <p:nvPr/>
        </p:nvSpPr>
        <p:spPr>
          <a:xfrm>
            <a:off x="6439989" y="5199017"/>
            <a:ext cx="875211" cy="1658983"/>
          </a:xfrm>
          <a:prstGeom prst="downArrow">
            <a:avLst>
              <a:gd name="adj1" fmla="val 29104"/>
              <a:gd name="adj2" fmla="val 723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4655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25 0.01481 -0.00069 -0.00093 -0.02725 0.02083 C -0.03229 0.025 -0.03802 0.02778 -0.04288 0.03241 C -0.06562 0.05393 -0.08784 0.07662 -0.11007 0.09907 C -0.15798 0.14745 -0.11684 0.1081 -0.16146 0.15231 C -0.16614 0.15694 -0.17135 0.16065 -0.17569 0.16574 C -0.18593 0.17685 -0.18177 0.17176 -0.18854 0.18102 C -0.26875 0.09537 -0.17309 0.19954 -0.33854 -0.00579 C -0.3717 -0.04676 -0.40642 -0.08542 -0.4401 -0.1257 L -0.54583 -0.25347 C -0.63107 -0.35556 -0.63541 -0.35208 -0.70573 -0.46111 C -0.73837 -0.51134 -0.73871 -0.51158 -0.75434 -0.5581 C -0.75503 -0.55995 -0.75521 -0.56204 -0.75573 -0.56389 C -0.74982 -0.57176 -0.75052 -0.57338 -0.73854 -0.57153 C -0.71319 -0.56759 -0.68819 -0.56134 -0.66284 -0.55625 C -0.61979 -0.52824 -0.59218 -0.5169 -0.55868 -0.46852 C -0.54843 -0.45394 -0.5434 -0.43426 -0.53576 -0.41713 C -0.53298 -0.40139 -0.52621 -0.38588 -0.52725 -0.36968 C -0.53298 -0.2662 -0.54392 -0.23125 -0.58298 -0.14861 C -0.62257 -0.06458 -0.6559 -0.00926 -0.70868 0.06088 C -0.73646 0.09815 -0.76371 0.13704 -0.79583 0.16759 C -0.85833 0.22708 -0.92326 0.28217 -0.99132 0.3294 C -1.02621 0.3537 -1.06562 0.36389 -1.10278 0.38102 C -1.07934 0.34352 -1.05816 0.30347 -1.03281 0.26852 C -0.93993 0.14028 -0.84045 0.02014 -0.75434 -0.1162 C -0.70173 -0.19977 -0.66389 -0.29792 -0.61857 -0.38866 C -0.61337 -0.43634 -0.60382 -0.48333 -0.60295 -0.53148 C -0.60243 -0.55857 -0.62205 -0.54352 -0.62725 -0.54097 C -0.71857 -0.41921 -0.77708 -0.3463 -0.86146 -0.17708 C -0.91684 -0.06597 -0.95659 0.05764 -1.00416 0.17523 C -0.99982 0.26273 -1.03594 0.37338 -0.99132 0.43796 C -0.95034 0.49768 -0.87066 0.46018 -0.81007 0.45717 C -0.58159 0.4456 -0.35382 0.41528 -0.12569 0.39421 C -0.09236 0.37083 -0.0493 0.36296 -0.02569 0.32384 C 0.00452 0.27338 0.01823 0.20648 0.0257 0.14282 C 0.03264 0.08356 -0.0217 -0.0287 -0.04149 -0.06667 C -0.09774 -0.17546 -0.1283 -0.21088 -0.21284 -0.29144 C -0.25607 -0.33264 -0.30052 -0.37199 -0.34722 -0.40579 C -0.45069 -0.48056 -0.56493 -0.53426 -0.67725 -0.57917 C -0.73663 -0.60278 -0.7967 -0.62338 -0.85712 -0.6419 C -0.92326 -0.66227 -0.99132 -0.67176 -1.05694 -0.69514 C -1.12691 -0.71991 -1.19409 -0.75602 -1.26267 -0.78658 C -1.25746 -0.78079 -1.25278 -0.77408 -1.24705 -0.76945 C -1.1809 -0.71389 -1.1526 -0.69861 -1.06996 -0.65903 C -1.01232 -0.63148 -0.95399 -0.60695 -0.89566 -0.58287 C -0.58871 -0.45718 -0.60555 -0.48009 -0.19288 -0.35255 C -0.12882 -0.33264 -0.06232 -0.32292 -0.00156 -0.28958 L 0.14132 -0.21158 C 0.09393 -0.15718 0.09931 -0.15972 0.02275 -0.10486 C -0.12656 0.00255 -0.19201 0.03842 -0.37153 0.09329 C -0.47899 0.12616 -0.58767 0.15208 -0.69722 0.16944 C -0.94323 0.20856 -1.04809 0.20671 -1.26267 0.21134 C -1.22986 0.01967 -1.22778 -0.18634 -1.16423 -0.36389 C -1.13837 -0.43588 -1.06475 -0.45347 -1.01128 -0.48958 C -0.93194 -0.54329 -0.85034 -0.59051 -0.76718 -0.63241 C -0.55607 -0.73866 -0.31267 -0.82477 -0.09427 -0.88935 C 0.04011 -0.92917 0.17448 -0.97408 0.31146 -0.99421 C 0.43594 -1.01227 0.56181 -1.00046 0.68716 -1.0037 C 0.61233 -0.61204 0.56736 -0.2081 0.46285 0.1713 C 0.21111 1.08426 -1.14253 0.00555 -1.26267 -0.03241 C -1.24844 -0.28704 -1.25486 -0.54514 -1.21996 -0.79607 C -1.20885 -0.87523 -1.1875 -1.00301 -1.12708 -1.0037 C -0.52066 -1.01042 0.08229 -0.87917 0.68716 -0.8169 C 0.6842 -0.43056 0.72934 -0.03796 0.67847 0.34282 C 0.66788 0.42292 0.57778 0.45116 0.51702 0.45717 C 0.25243 0.48287 -0.01337 0.44305 -0.27864 0.43611 C -0.36996 0.39745 -0.47448 0.39375 -0.55295 0.31991 C -1.12413 -0.2169 -1.05955 -0.08495 -1.18698 -0.59051 C -1.19323 -0.70463 -1.19948 -0.81898 -1.20555 -0.9331 C -1.20659 -0.95347 -1.20382 -1.01343 -1.2085 -0.99421 C -1.23194 -0.89722 -1.24462 -0.79607 -1.26267 -0.69699 C -1.246 -0.3125 -1.37066 0.13426 -1.21267 0.45717 C -1.13333 0.61944 -0.94462 0.30602 -0.81718 0.21319 C -0.5592 0.02616 0.04011 -0.78681 0.05573 -0.80556 C 0.36736 -1.17894 0.27691 -1.01482 0.18282 -0.95417 C 0.11684 -0.91158 0.04653 -0.88102 -0.01857 -0.83611 C -0.20607 -0.70625 -0.40573 -0.6 -0.5743 -0.43056 C -0.82343 -0.17986 -1.03316 0.13333 -1.26267 0.41528 C -0.71406 0.48611 -0.91337 0.47569 -0.10434 0.44768 C -0.08819 0.44699 -0.04253 0.42616 -0.05868 0.42662 C -0.19826 0.43032 -0.33767 0.44699 -0.47725 0.45717 C -0.73906 0.40764 -1.05538 0.52755 -1.26267 0.30856 C -1.36753 0.19792 -1.14427 -0.0382 -1.02708 -0.12384 C -0.59375 -0.44051 -0.2934 -0.46597 0.13004 -0.53727 C 0.78351 -0.47685 0.70052 -0.73264 0.68282 -0.02662 C 0.68177 0.0162 0.67032 0.03426 0.65573 0.07037 C 0.65382 0.06227 0.64896 0.05417 0.65 0.0456 C 0.65955 -0.04329 0.70209 -0.13148 0.68716 -0.21898 C 0.64045 -0.49097 0.54236 -0.74213 0.46997 -1.0037 C 0.029 -0.9007 -0.41562 -0.82315 -0.85295 -0.69514 C -0.96423 -0.66273 -1.10173 -0.64583 -1.16996 -0.52384 C -1.2559 -0.36945 -1.23177 -0.14792 -1.26267 0.04005 C -0.61406 0.9338 -0.9684 0.65185 0.68716 0.38287 C 0.73716 0.37477 0.65695 0.24954 0.62275 0.2 C 0.46841 -0.025 0.29601 -0.22685 0.12709 -0.43241 C -0.29583 -0.94676 -0.15191 -0.84514 -0.40712 -1.0037 C -0.47847 -0.98565 -0.38489 -1.01065 -0.5 -0.9713 C -0.56788 -0.94815 -0.63628 -0.92685 -0.70434 -0.90463 C -0.71284 -0.89815 -0.72291 -0.89445 -0.73003 -0.88565 C -0.73576 -0.8787 -0.74236 -0.86898 -0.74149 -0.8588 C -0.7283 -0.70579 -0.68854 -0.40185 -0.68854 -0.40185 C -0.68906 -0.37963 -0.68576 -0.35671 -0.6901 -0.33519 C -0.69097 -0.33033 -0.69896 -0.33333 -0.70156 -0.33727 C -0.78906 -0.46574 -0.87239 -0.59931 -0.9585 -0.7294 C -1.01944 -0.8213 -1.23368 -1.02199 -1.14271 -1.0037 L -0.2658 -0.82662 C -0.0993 -0.68287 0.01181 -0.61644 0.1099 -0.33333 C 0.16268 -0.18102 0.15955 -0.0044 0.1842 0.15995 C 0.18004 0.25463 0.23004 0.39005 0.17136 0.44375 C 0.14601 0.4669 -0.10121 0.45833 -0.20573 0.45532 C 0.08004 -0.16366 0.03698 0.10301 0.0757 -0.27245 C 0.05799 -0.27824 0.05573 -0.28195 0.03282 -0.26296 C -0.25034 -0.02917 -0.05104 -0.13634 -0.34583 -0.01713 C -0.3625 -0.0287 -0.38611 -0.03009 -0.39583 -0.05139 C -0.47916 -0.23681 -0.45538 -0.3669 -0.46007 -0.58472 C -0.44427 -0.69815 -0.45538 -0.82477 -0.41284 -0.92546 C -0.28107 -1.23727 -0.28333 -1.01667 -0.28142 -0.96181 C -0.32951 -0.82408 -0.37708 -0.68611 -0.42569 -0.54861 C -0.57986 -0.11366 -0.52725 -0.3169 -0.59288 -0.0287 C -0.57812 0.0368 -0.58767 0.12338 -0.54861 0.16759 C -0.35052 0.39259 0.21511 0.24167 0.32275 0.23426 C 0.44427 0.18403 0.67952 0.25301 0.68716 0.0838 C 0.69427 -0.07546 0.44584 0.07569 0.32847 0.10671 C 0.22466 0.13403 0.13577 0.2331 0.03143 0.25717 C -0.37239 0.35046 -0.78194 0.39051 -1.18837 0.45717 C -1.16649 0.36921 -1.18663 0.42338 -1.04271 0.37708 C -0.77378 0.29051 -0.50243 0.2162 -0.23437 0.12384 C -0.11545 0.08287 0.0007 0.02893 0.11702 -0.02292 C 0.26233 -0.0875 0.24705 -0.0831 0.20712 -0.07431 C 0.19375 -0.06806 0.18125 -0.05718 0.16702 -0.05533 C -0.36163 0.02037 -0.20468 0.00185 -0.75434 -0.05903 C -0.85416 -0.1 -0.82222 -0.08171 -0.52153 -0.17917 C -0.26406 -0.2625 -0.00191 -0.31759 0.25573 -0.4 L 0.39844 -0.44583 L 0.0599 -0.12014 C 0.03854 -0.09931 -0.00295 -0.05533 -0.00295 -0.05533 C -0.00694 0.09606 -0.01753 -0.00787 0.21424 0.01134 L 0.68716 0.05509 C 0.64514 0.09653 0.629 0.1162 0.56424 0.13912 C 0.24184 0.25231 -0.08333 0.35116 -0.40712 0.45717 C -0.67916 0.45463 -0.95781 0.53148 -1.22274 0.44954 C -1.36232 0.40625 -0.94323 0.36157 -0.80156 0.33518 C 1.19618 -0.03588 -0.06441 0.26528 0.68716 0.08194 C 0.3099 -0.11945 0.52032 -0.04352 -0.21146 0.05717 C -0.44357 0.08912 -0.67291 0.15 -0.90416 0.19051 C -1.01805 0.21042 -1.13281 0.22222 -1.24705 0.23796 C -1.44809 0.53055 -1.18403 0.13704 -0.46146 0.0875 C 0.0717 0.05116 -0.23871 0.06713 0.46997 0.05139 C 0.52379 0.05324 0.58559 0.01944 0.63143 0.05717 C 0.65747 0.07847 0.58073 0.10579 0.55139 0.11805 C -0.1184 0.39722 0.01771 0.34954 -0.50573 0.45324 C -0.75347 0.45023 -1.00416 0.49838 -1.24844 0.44375 C -1.28819 0.43495 -1.28732 0.32616 -1.26267 0.2838 C -1.2026 0.18009 -1.1184 0.08542 -1.02274 0.05509 C -0.39982 -0.14236 0.08959 -0.16945 0.68716 -0.22292 C 0.40504 0.2331 0.57761 -0.00764 -0.36996 0.34861 C -0.54201 0.41319 -0.72708 0.39722 -0.89982 0.45717 C -1.03646 0.5044 -0.61909 0.41805 -0.48003 0.38657 C -0.16614 0.31574 0.14566 0.22917 0.45851 0.15046 C 0.53472 0.03542 0.64202 -0.05324 0.68716 -0.19445 C 0.70573 -0.25255 0.67032 -0.36435 0.62275 -0.36389 C 0.43716 -0.36204 0.26563 -0.21968 0.08143 -0.18866 C -0.22621 -0.13681 -0.53767 -0.14028 -0.84722 -0.1162 C -1.25798 -0.16713 -2.14028 -0.14398 -0.51284 -1.0037 C -0.27587 -1.12894 -0.0033 -0.97963 0.25139 -0.96736 C 0.01806 -0.95486 -0.21562 -0.95116 -0.44861 -0.9294 C -1.11857 -0.86667 -0.94271 -0.93935 -1.26267 -0.78079 C -1.19844 -0.78009 -1.1342 -0.77755 -1.06996 -0.77894 C -0.83003 -0.7838 -0.5901 -0.79931 -0.35 -0.79977 C -0.03246 -0.80046 0.28525 -0.78843 0.60278 -0.78264 C 0.74983 -0.69977 0.74254 -0.7257 0.45278 -0.69699 C 0.2625 -0.67824 0.07188 -0.66921 -0.11857 -0.65533 L -0.75712 -0.53333 C -0.76093 -0.53264 -0.76805 -0.52153 -0.76441 -0.52199 C -0.68073 -0.5331 -0.59757 -0.54977 -0.51441 -0.56574 C 0.28976 -0.71968 0.06459 -0.67245 0.68716 -0.81898 C 0.63959 -0.66042 0.67361 -0.76065 0.36424 -0.62662 C -0.15468 -0.40185 -1.19982 0.01528 -1.19982 0.01528 C -1.22083 0.09768 -1.26163 0.17569 -1.26267 0.26273 C -1.26371 0.33241 -1.25764 0.46042 -1.20555 0.45717 C -0.70121 0.42454 0.17657 0.07592 0.68716 -0.10857 C 0.68038 -0.1956 0.725 -0.32847 0.66702 -0.36968 C 0.60035 -0.4169 0.525 -0.29931 0.45139 -0.27616 C 0.29983 -0.2287 0.14532 -0.2 -0.00712 -0.1581 C -0.1 -0.13264 -0.19132 -0.09815 -0.28437 -0.07431 C -0.58194 0.00208 -0.88055 0.07037 -1.17847 0.14282 C -1.29132 0.11736 -1.30607 0.13171 -1.14705 0.0743 C -0.96458 0.00833 -0.78385 -0.06667 -0.59861 -0.1162 C 0.01771 -0.28148 -0.01163 -0.2588 0.49427 -0.27616 C 0.43941 -0.23634 0.38941 -0.18171 0.33004 -0.15625 C 0.1783 -0.09097 0.02222 -0.04514 -0.13437 -0.00579 C -0.40451 0.06227 -0.67847 0.09884 -0.95139 0.13912 C -1.05503 0.13333 -1.16649 0.17407 -1.26267 0.12176 C -1.30173 0.10069 -1.19583 0.05255 -1.1585 0.02662 C -0.97361 -0.10185 -0.99635 -0.08102 -0.82291 -0.11435 C -0.76007 0.04375 -0.81423 -0.11713 -0.79861 0.22847 C -0.79514 0.30532 -0.78246 0.38102 -0.7743 0.45717 C -0.6658 0.39861 -0.46718 0.43611 -0.44861 0.28194 C -0.4243 0.07893 -0.59062 -0.08681 -0.6901 -0.24375 C -0.86389 -0.51829 -1.0717 -0.75023 -1.26267 -1.0037 C -1.21371 -0.86204 -1.19566 -0.69283 -1.11562 -0.57917 C -0.99982 -0.41482 -0.84166 -0.31389 -0.69583 -0.2 C -0.65677 -0.16968 -0.60955 -0.16458 -0.5658 -0.15046 C -0.54462 -0.14375 -0.48038 -0.13102 -0.50156 -0.13727 C -0.61788 -0.1713 -0.73403 -0.20764 -0.85156 -0.23426 C -0.93871 -0.25417 -1.02743 -0.26227 -1.11562 -0.27616 C -1.16458 -0.3169 -1.31736 -0.37292 -1.26267 -0.39815 C -1.075 -0.48472 -0.86701 -0.44607 -0.67014 -0.48195 C -0.40104 -0.53102 -0.13385 -0.5963 0.1342 -0.65347 C 0.31858 -0.75278 0.50834 -0.83588 0.68716 -0.95232 C 0.69948 -0.96019 0.68438 -0.99398 0.67275 -1.0037 C 0.6625 -1.01227 0.64896 -0.99722 0.63716 -0.99421 C 0.46146 -0.8588 0.16615 -0.64977 0.03716 -0.45533 C -0.06475 -0.30185 -0.121 -0.10347 -0.2 0.07245 C -0.20677 0.20069 -0.24791 0.33403 -0.21996 0.45717 C -0.21024 0.50069 -0.11302 0.45694 -0.12291 0.41342 C -0.14357 0.3213 -0.22795 0.28125 -0.27569 0.20949 C -0.53732 -0.18264 -0.47291 -0.09236 -0.65712 -0.57523 C -0.67482 -0.71783 -0.81302 -0.9581 -0.71007 -1.0037 C -0.1901 -1.23403 0.22761 -1.00463 0.68716 -0.81505 C 0.68472 1.25926 1.00365 0.51227 -1.17552 0.42292 C -1.20677 0.42153 -1.23368 0.39236 -1.26267 0.37708 C -1.2585 0.30532 -1.2684 0.2294 -1.24982 0.1618 C -1.22639 0.07639 -1.06753 -0.00208 -1.03125 -0.01713 C -0.86962 -0.08495 -0.746 -0.09375 -0.58142 -0.13727 C -0.55104 -0.14514 -0.52153 -0.1588 -0.49149 -0.16968 C -0.49045 -0.17338 -0.48854 -0.17708 -0.48854 -0.18102 C -0.48854 -0.20278 -0.5033 -0.2 -0.48003 -0.22477 C -0.41753 -0.2919 -0.31389 -0.3382 -0.24722 -0.36968 C -0.17031 -0.40579 -0.09114 -0.43264 -0.01441 -0.46852 C 0.44132 -0.68218 0.23056 -0.61111 0.37431 -0.65903 C 0.29618 -0.53148 0.30139 -0.53056 0.15417 -0.39236 C 0.06667 -0.31019 -0.02968 -0.2456 -0.11857 -0.16574 C -0.21215 -0.08171 -0.31232 -0.00648 -0.39288 0.09907 C -0.47274 0.20347 -0.69479 0.39167 -0.59427 0.45717 C -0.37656 0.59907 -0.10955 0.44699 0.13282 0.4419 C 0.28091 0.40069 0.44028 0.40417 0.57709 0.31805 C 0.63785 0.27986 0.68073 0.18241 0.68716 0.09329 C 0.71337 -0.27824 0.71441 -0.6463 0.44132 -0.82847 C 0.18386 -1.0007 -0.2309 -0.94375 -0.48298 -0.94468 C -0.74288 -0.88056 -1.06909 -0.99213 -1.26267 -0.75232 C -1.38159 -0.60509 -1.26146 -0.27523 -1.14705 -0.12199 C -1.04479 0.01505 -0.86319 -0.03843 -0.71857 -0.02292 C -0.49357 0.00116 -0.26718 -0.01019 -0.04149 -0.00394 C 0.49132 -0.05949 0.69358 0.23287 0.68716 -0.27431 C 0.68559 -0.39792 0.67188 -0.5206 0.66424 -0.64398 C 0.125 -0.60625 0.22066 -0.64028 -0.60434 -0.19815 C -0.83559 -0.07431 -1.04323 0.1169 -1.26267 0.2743 C -0.98333 1.14653 -0.91041 1.53217 0.68716 0.34861 C 0.93837 0.1625 0.59775 -0.4463 0.41563 -0.74259 C 0.31372 -0.90903 0.09948 -0.82523 -0.05868 -0.86644 L -1.18698 -0.83982 C -1.20937 -0.83912 -1.275 -0.8206 -1.25278 -0.82269 C -0.22604 -0.91505 -0.93194 -0.88935 -0.09288 -0.90278 C -0.05434 -0.88056 -0.00191 -0.88125 0.02275 -0.83611 C 0.04532 -0.79491 0.03716 -0.73264 0.02709 -0.6838 C -0.01146 -0.49583 -0.17378 -0.12222 -0.24583 0.01134 C -0.48507 0.45532 -0.75972 0.60717 -0.16996 0.34467 C 0.0625 0.2412 0.28802 0.11111 0.51702 -0.00579 C 0.66181 -0.26528 0.9316 -0.6081 0.64288 -1.0037 C 0.54532 -1.13727 0.36476 -0.96296 0.2257 -0.94259 C 0.35174 -0.73264 0.50782 -0.48148 0.59427 -0.25718 C 0.63733 -0.14537 0.64375 -0.01458 0.66858 0.10671 C 0.65 0.21713 0.68004 0.36898 0.61285 0.43796 C 0.56198 0.49028 0.21077 0.44606 0.12709 0.43796 C 0.12327 0.42292 0.11841 0.4081 0.11563 0.39236 C 0.10677 0.3412 0.10157 0.29305 0.09566 0.2419 C 0.08941 0.24815 0.08386 0.25555 0.07709 0.26088 C -0.43264 0.67153 -0.10486 0.46713 -1.10694 0.31805 C -0.98055 -0.12894 -1.0684 0.07199 -0.61441 -0.41713 C -0.49236 -0.54861 -0.37378 -0.69283 -0.23298 -0.78449 C -0.071 -0.89051 0.11094 -0.93056 0.28282 -1.0037 C 0.37275 -0.99722 0.50087 -1.08287 0.55278 -0.98472 C 0.59393 -0.90671 0.45209 -0.84861 0.39566 -0.79028 C 0.32466 -0.7169 0.24913 -0.65093 0.17136 -0.59051 C -0.16823 -0.32616 -0.18055 -0.35949 -0.55295 -0.13148 C -0.67951 -0.05394 -0.80347 0.03102 -0.92847 0.11227 C -0.95312 0.17801 -0.94357 0.1331 -0.84427 0.13704 C -0.7342 0.14167 -0.6243 0.14977 -0.51441 0.15625 C -0.38142 0.17523 0.00556 0.13866 -0.1158 0.21319 C -0.13698 0.22639 -0.1276 0.22315 -0.14288 0.22662 C -0.13906 0.22153 -0.13611 0.21528 -0.13142 0.21134 C -0.07743 0.1669 -0.02274 0.12315 0.03282 0.08194 C 0.08108 0.04606 0.13403 0.02176 0.18004 -0.01898 C 0.21615 -0.05116 0.24479 -0.09653 0.27709 -0.13519 C 0.28195 -0.18357 0.28802 -0.17222 0.22709 -0.18102 C 0.17344 -0.18866 0.11945 -0.18982 0.06563 -0.19445 C 0.0257 -0.20139 -0.01458 -0.20625 -0.05434 -0.21528 C -0.08698 -0.22269 -0.1184 -0.24375 -0.15156 -0.24375 C -0.17187 -0.24375 -0.18958 -0.22477 -0.20868 -0.21528 C -0.24548 -0.16968 -0.25312 -0.17014 -0.27291 -0.10671 C -0.27378 -0.1037 -0.26996 -0.10162 -0.26857 -0.09908 C -0.22291 -0.11273 -0.22413 -0.10926 -0.1658 -0.1581 C -0.14271 -0.17732 -0.12291 -0.20255 -0.10156 -0.22477 C -0.08576 -0.26412 -0.06528 -0.3007 -0.05434 -0.34283 C -0.05087 -0.35625 -0.05278 -0.37454 -0.06007 -0.38472 C -0.07274 -0.40255 -0.09236 -0.40764 -0.10868 -0.41921 C -0.20451 -0.41505 -0.26354 -0.43333 -0.34583 -0.36204 C -0.37222 -0.33889 -0.38958 -0.30093 -0.41146 -0.2706 C -0.41718 -0.22963 -0.42396 -0.21343 -0.41284 -0.17338 C -0.41146 -0.16783 -0.40642 -0.16528 -0.40295 -0.16204 C -0.40173 -0.16088 -0.4 -0.16065 -0.39861 -0.15995 C -0.36909 -0.12639 -0.34045 -0.0912 -0.31007 -0.05903 C -0.27083 -0.01759 -0.1901 0.06088 -0.1901 0.06088 L -0.09288 0.00185 L 0.09132 -0.10486 C 0.06424 -0.09329 0.03733 -0.08056 0.0099 -0.0706 C -0.0526 -0.04745 -0.17864 -0.00579 -0.17864 -0.00579 C -0.0526 -0.10648 -0.03663 -0.12083 0.20139 -0.2419 C 0.29861 -0.29144 0.50139 -0.3581 0.50139 -0.3581 C 0.46372 -0.32269 0.42969 -0.2794 0.38854 -0.25139 C 0.03073 -0.00903 -0.22778 0.06759 -0.65573 0.18472 C -0.78107 0.21898 -0.90989 0.22153 -1.03698 0.24005 C -0.99219 0.15625 -0.94687 0.07292 -0.90278 -0.01158 C -0.82552 -0.15903 -0.84375 -0.10648 -0.8158 -0.20185 C -0.84531 -0.24005 -0.87274 -0.28102 -0.90416 -0.3162 C -0.93871 -0.35463 -1.01406 -0.41158 -0.97135 -0.37917 C -0.94705 -0.31551 -0.90503 -0.25926 -0.89844 -0.18866 C -0.89618 -0.16343 -0.9842 0.09329 -0.98993 0.11042 C -0.98611 0.1118 -0.98212 0.1162 -0.97847 0.11435 C -0.37621 -0.19213 -0.57604 -0.08333 0.02431 -0.51435 C 0.09045 -0.65093 0.31129 -0.81181 0.22275 -0.92361 C 0.04097 -1.15347 -1.25173 -0.8662 -1.26267 -0.86458 C -1.25225 -0.62986 -1.32639 -0.35833 -1.23125 -0.15995 C -1.16736 -0.02639 -1 -0.06158 -0.88142 -0.06852 C -0.5026 -0.09097 -0.25955 -0.20671 0.07431 -0.34097 C 0.06684 -0.38009 0.07813 -0.33658 0.03143 -0.38287 C 0.02778 -0.38658 0.03038 -0.39583 0.02709 -0.4 C 0.0217 -0.40695 0.01372 -0.40903 0.00712 -0.41343 C -0.03003 -0.40903 -0.06788 -0.41019 -0.10434 -0.4 C -0.32604 -0.33796 -0.33541 -0.32083 -0.52864 -0.21528 C -0.55573 -0.13241 -0.55712 -0.15278 -0.39722 -0.2 C -0.3118 -0.22523 -0.22934 -0.2662 -0.14583 -0.30093 C -0.13489 -0.30556 -0.10503 -0.32662 -0.11441 -0.31806 C -0.30121 -0.14977 -0.24618 -0.18866 -0.4158 -0.11042 C -0.4493 -0.13727 -0.42205 -0.11134 -0.39427 -0.23241 C -0.3776 -0.30509 -0.36788 -0.40972 -0.31857 -0.46482 C -0.30764 -0.47708 -0.2901 -0.46852 -0.27569 -0.4706 C -0.2526 -0.38195 -0.2434 -0.36736 -0.28298 -0.23056 C -0.38107 0.10972 -0.5026 0.29236 -0.78715 0.42477 C -0.89219 0.47361 -1.00989 0.42847 -1.12135 0.43055 C -1.13472 0.39167 -1.1658 0.35648 -1.16128 0.31435 C -1.10573 -0.20232 -1.0309 -0.54329 -0.7243 -0.89884 C -0.6592 -0.97431 -0.55955 -0.96736 -0.47725 -1.00185 C -0.42187 -0.9669 -0.34357 -0.96644 -0.31146 -0.89699 C -0.20573 -0.66898 -0.48003 -0.2757 -0.5401 -0.2 C -0.73472 0.04537 -1.43038 0.56551 -1.17552 0.45532 C -1.10225 0.42338 -1.02534 0.4037 -0.95555 0.35995 C -0.74809 0.22986 -0.54913 0.07685 -0.34583 -0.06482 C -0.2533 -0.20394 -0.10173 -0.30162 -0.06857 -0.48195 C -0.05312 -0.56597 -0.1908 -0.55671 -0.25573 -0.5544 C -0.48993 -0.54583 -0.72153 -0.48449 -0.95416 -0.44954 C -1.05694 -0.38357 -1.19896 -0.37778 -1.26267 -0.25139 C -1.3 -0.17755 -1.12916 -0.22523 -1.06267 -0.23426 C -1.00243 -0.24259 -0.94653 -0.28009 -0.88837 -0.30301 C -0.91649 -0.30347 -0.94982 -0.32662 -0.97274 -0.30486 C -1.12274 -0.16158 -1.10312 -0.00301 -0.88993 0.08565 C -0.74739 0.14514 -0.59201 0.1162 -0.44288 0.13148 C -0.16111 0.02338 -0.52882 0.17199 -0.6 0.13518 C -0.6901 0.08866 -0.73246 -0.05278 -0.79861 -0.14676 C -0.73385 -0.34537 -0.65312 -0.53634 -0.60434 -0.74259 C -0.59097 -0.79931 -0.57916 -0.95347 -0.6158 -0.91991 C -0.67673 -0.86389 -0.67569 -0.73958 -0.70573 -0.64954 C -0.71284 -0.45787 -0.70642 -0.26435 -0.72725 -0.07431 C -0.77205 0.33565 -0.92048 0.33842 -0.7901 0.32755 C -0.50816 -0.00602 -0.47847 0.02199 -0.30573 -0.46852 C -0.2908 -0.51111 -0.26996 -0.62014 -0.30434 -0.60949 C -0.43767 -0.56829 -0.66857 -0.35625 -0.66857 -0.35625 C -0.65955 -0.34861 -0.65191 -0.33611 -0.64149 -0.33333 C -0.61337 -0.32639 -0.61996 -0.35116 -0.59861 -0.3581 C -0.57621 -0.36551 -0.55295 -0.36713 -0.53003 -0.37153 C -0.12517 -0.34491 -0.15295 -0.3713 0.15573 -0.29144 C 0.16146 -0.29005 0.16615 -0.2838 0.17136 -0.28009 C 0.16563 -0.26736 0.15955 -0.25486 0.15417 -0.2419 C 0.15417 -0.2419 0.13629 -0.18958 0.12847 -0.17917 C 0.12535 -0.17477 0.12136 -0.17176 0.11702 -0.16968 C 0.11025 -0.16597 0.09566 -0.16204 0.09566 -0.16204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5000">
              <a:srgbClr val="00B0F0"/>
            </a:gs>
            <a:gs pos="51000">
              <a:schemeClr val="bg1">
                <a:lumMod val="95000"/>
              </a:schemeClr>
            </a:gs>
            <a:gs pos="26000">
              <a:schemeClr val="accent2">
                <a:lumMod val="60000"/>
                <a:lumOff val="40000"/>
              </a:schemeClr>
            </a:gs>
            <a:gs pos="50460">
              <a:srgbClr val="F3EEF3"/>
            </a:gs>
            <a:gs pos="4000">
              <a:srgbClr val="FF0000"/>
            </a:gs>
            <a:gs pos="78000">
              <a:srgbClr val="FED0FE"/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9016" y="156120"/>
            <a:ext cx="7886700" cy="1325563"/>
          </a:xfrm>
        </p:spPr>
        <p:txBody>
          <a:bodyPr/>
          <a:lstStyle/>
          <a:p>
            <a:r>
              <a:rPr lang="zh-TW" altLang="en-US" dirty="0"/>
              <a:t>國王企鵝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主要以魚維生，特別喜歡吃小型的</a:t>
            </a:r>
            <a:r>
              <a:rPr lang="en-US" altLang="zh-TW" dirty="0" err="1" smtClean="0"/>
              <a:t>Myctophidae</a:t>
            </a:r>
            <a:r>
              <a:rPr lang="zh-TW" altLang="en-US" dirty="0"/>
              <a:t>科</a:t>
            </a:r>
            <a:r>
              <a:rPr lang="zh-TW" altLang="en-US" dirty="0" smtClean="0"/>
              <a:t>魚類</a:t>
            </a:r>
            <a:endParaRPr lang="en-US" altLang="zh-TW" dirty="0" smtClean="0"/>
          </a:p>
          <a:p>
            <a:r>
              <a:rPr lang="zh-TW" altLang="en-US" dirty="0"/>
              <a:t>與皇帝企鵝相較，嘴相對較長，耳斑有不同的色調及形狀。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46766" y="662377"/>
            <a:ext cx="3566160" cy="5562313"/>
          </a:xfrm>
          <a:prstGeom prst="rect">
            <a:avLst/>
          </a:prstGeom>
        </p:spPr>
      </p:pic>
      <p:sp>
        <p:nvSpPr>
          <p:cNvPr id="6" name="向下箭號 5">
            <a:hlinkClick r:id="" action="ppaction://hlinkshowjump?jump=nextslide"/>
          </p:cNvPr>
          <p:cNvSpPr/>
          <p:nvPr/>
        </p:nvSpPr>
        <p:spPr>
          <a:xfrm>
            <a:off x="3794760" y="4517980"/>
            <a:ext cx="875211" cy="1658983"/>
          </a:xfrm>
          <a:prstGeom prst="downArrow">
            <a:avLst>
              <a:gd name="adj1" fmla="val 29104"/>
              <a:gd name="adj2" fmla="val 723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7055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2060"/>
            </a:gs>
            <a:gs pos="100000">
              <a:srgbClr val="FFFF00"/>
            </a:gs>
            <a:gs pos="21000">
              <a:srgbClr val="2CCAC2"/>
            </a:gs>
            <a:gs pos="22000">
              <a:srgbClr val="FFC000"/>
            </a:gs>
            <a:gs pos="44000">
              <a:schemeClr val="accent2">
                <a:lumMod val="60000"/>
                <a:lumOff val="40000"/>
              </a:schemeClr>
            </a:gs>
            <a:gs pos="43000">
              <a:schemeClr val="tx2">
                <a:lumMod val="40000"/>
                <a:lumOff val="60000"/>
              </a:schemeClr>
            </a:gs>
            <a:gs pos="0">
              <a:srgbClr val="92D050"/>
            </a:gs>
            <a:gs pos="73000">
              <a:srgbClr val="FF0000"/>
            </a:gs>
            <a:gs pos="2000">
              <a:srgbClr val="FFFF00"/>
            </a:gs>
            <a:gs pos="72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2">
                    <a:lumMod val="75000"/>
                  </a:schemeClr>
                </a:solidFill>
              </a:rPr>
              <a:t>穿山甲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脊索動物</a:t>
            </a:r>
            <a:r>
              <a:rPr lang="zh-TW" altLang="en-US" dirty="0" smtClean="0"/>
              <a:t>門    哺乳綱 鱗甲目   穿山甲科</a:t>
            </a:r>
            <a:endParaRPr lang="en-US" altLang="zh-TW" dirty="0" smtClean="0"/>
          </a:p>
          <a:p>
            <a:r>
              <a:rPr lang="zh-TW" altLang="en-US" dirty="0"/>
              <a:t>頭呈圓錐狀，吻端尖，眼小，眼瞼厚。除了吻部、臉頰、下顎、喉部、腹部及四肢內側外，全身都覆蓋著灰褐色的鱗片。四肢短，具五爪，前肢發達。口腔中沒有牙齒。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381625" y="3205956"/>
            <a:ext cx="2381250" cy="1590675"/>
          </a:xfrm>
          <a:prstGeom prst="rect">
            <a:avLst/>
          </a:prstGeom>
        </p:spPr>
      </p:pic>
      <p:sp>
        <p:nvSpPr>
          <p:cNvPr id="6" name="向下箭號 5">
            <a:hlinkClick r:id="" action="ppaction://hlinkshowjump?jump=nextslide"/>
          </p:cNvPr>
          <p:cNvSpPr/>
          <p:nvPr/>
        </p:nvSpPr>
        <p:spPr>
          <a:xfrm>
            <a:off x="6439989" y="5199017"/>
            <a:ext cx="875211" cy="1658983"/>
          </a:xfrm>
          <a:prstGeom prst="downArrow">
            <a:avLst>
              <a:gd name="adj1" fmla="val 29104"/>
              <a:gd name="adj2" fmla="val 723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9387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rgbClr val="002060"/>
            </a:gs>
            <a:gs pos="0">
              <a:srgbClr val="7030A0"/>
            </a:gs>
            <a:gs pos="71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25937"/>
            <a:ext cx="7886700" cy="1325563"/>
          </a:xfrm>
        </p:spPr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國王</a:t>
            </a:r>
            <a:r>
              <a:rPr lang="zh-TW" altLang="en-US" dirty="0" smtClean="0"/>
              <a:t>企鵝</a:t>
            </a:r>
            <a:endParaRPr lang="en-US" altLang="zh-TW" dirty="0" smtClean="0"/>
          </a:p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newweb.zoo.gov.tw/Pager/Show/ZooData_Index_Show.aspx?Animal_ID=118</a:t>
            </a:r>
            <a:endParaRPr lang="en-US" altLang="zh-TW" dirty="0" smtClean="0"/>
          </a:p>
          <a:p>
            <a:r>
              <a:rPr lang="zh-TW" altLang="en-US" dirty="0" smtClean="0"/>
              <a:t>穿山甲</a:t>
            </a:r>
            <a:endParaRPr lang="en-US" altLang="zh-TW" dirty="0"/>
          </a:p>
          <a:p>
            <a:r>
              <a:rPr lang="en-US" altLang="zh-TW" dirty="0">
                <a:hlinkClick r:id="rId3"/>
              </a:rPr>
              <a:t>http://newweb.zoo.gov.tw/Pager/Show/ZooData_Index_Show.aspx?Animal_ID=12</a:t>
            </a:r>
            <a:endParaRPr lang="en-US" altLang="zh-TW" dirty="0" smtClean="0"/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5799909" y="5421086"/>
            <a:ext cx="1672045" cy="522515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>
                <a:solidFill>
                  <a:srgbClr val="FF0000"/>
                </a:solidFill>
              </a:rPr>
              <a:t>byebye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648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313 -0.37338 L 0.30313 -0.37338 C 0.29879 -0.36782 0.29428 -0.36227 0.29029 -0.35625 C 0.28855 -0.35393 0.28751 -0.35116 0.28595 -0.34861 C 0.2823 -0.34306 0.28039 -0.3419 0.27588 -0.33727 C 0.27206 -0.32199 0.27779 -0.33981 0.27015 -0.32963 C 0.26824 -0.32708 0.26754 -0.32315 0.26598 -0.32014 C 0.26477 -0.31806 0.26303 -0.31643 0.26164 -0.31435 C 0.26008 -0.31204 0.25904 -0.30903 0.2573 -0.30671 C 0.24602 -0.29167 0.25678 -0.30995 0.2474 -0.29537 C 0.24584 -0.29306 0.24463 -0.29005 0.24306 -0.28773 C 0.23942 -0.28241 0.23543 -0.27755 0.23161 -0.27245 C 0.2297 -0.26991 0.22761 -0.26782 0.22588 -0.26481 C 0.22449 -0.26227 0.22327 -0.25949 0.22171 -0.25718 C 0.21945 -0.2544 0.21685 -0.25231 0.21459 -0.24954 C 0.21147 -0.24606 0.20886 -0.24213 0.20591 -0.23819 C 0.20261 -0.2338 0.20018 -0.23009 0.19602 -0.22685 C 0.19463 -0.22569 0.19306 -0.22569 0.19168 -0.225 C 0.18977 -0.22384 0.18786 -0.22222 0.18595 -0.22106 C 0.18317 -0.21968 0.18022 -0.21875 0.17744 -0.21736 C 0.17501 -0.2162 0.17275 -0.21412 0.17032 -0.21343 C 0.16598 -0.21227 0.16164 -0.21227 0.1573 -0.21157 C 0.13577 -0.21227 0.10331 -0.21204 0.07883 -0.21528 C 0.05313 -0.21875 0.08334 -0.21551 0.06459 -0.21921 C 0.05973 -0.22014 0.05504 -0.22037 0.05018 -0.22106 C 0.04029 -0.22546 0.04272 -0.22106 0.04029 -0.23056 C 0.04324 -0.23657 0.04671 -0.24444 0.05174 -0.24768 C 0.05556 -0.25023 0.05904 -0.25393 0.06303 -0.25532 C 0.06494 -0.25602 0.06702 -0.25625 0.06876 -0.25718 C 0.07293 -0.25926 0.07518 -0.26181 0.07883 -0.26481 C 0.08508 -0.26435 0.09115 -0.26412 0.0974 -0.26296 C 0.09897 -0.26273 0.10157 -0.26319 0.10174 -0.26111 C 0.10279 -0.24213 0.10036 -0.24468 0.09602 -0.23449 C 0.09497 -0.23194 0.09393 -0.2294 0.09306 -0.22685 C 0.09254 -0.225 0.09254 -0.22268 0.09168 -0.22106 C 0.09063 -0.21875 0.0889 -0.21736 0.08733 -0.21528 C 0.08629 -0.20949 0.08647 -0.20648 0.08317 -0.20208 C 0.08195 -0.20046 0.08022 -0.19954 0.07883 -0.19815 C 0.06233 -0.2037 0.08265 -0.19606 0.06876 -0.20393 C 0.06702 -0.20486 0.06494 -0.20509 0.06303 -0.20579 C 0.06025 -0.20694 0.05452 -0.20972 0.05452 -0.20972 C 0.05227 -0.22199 0.05227 -0.21806 0.05452 -0.23634 C 0.05522 -0.24143 0.05522 -0.24722 0.05747 -0.25162 L 0.06303 -0.26296 C 0.07223 -0.26227 0.08195 -0.26574 0.09029 -0.26111 C 0.09393 -0.25903 0.09306 -0.24583 0.09306 -0.24583 C 0.09254 -0.23565 0.09254 -0.22546 0.09168 -0.21528 C 0.0915 -0.21343 0.09168 -0.20995 0.09029 -0.20972 C 0.08508 -0.20856 0.0797 -0.21065 0.07449 -0.21157 C 0.07049 -0.21227 0.06442 -0.21366 0.06025 -0.21528 C 0.05591 -0.21713 0.05174 -0.21921 0.0474 -0.22106 C 0.03994 -0.23102 0.04671 -0.22338 0.03595 -0.23056 C 0.0224 -0.23958 0.03421 -0.23403 0.02449 -0.23819 C 0.02293 -0.24167 0.02102 -0.24699 0.01737 -0.24768 C 0.01598 -0.24815 0.01459 -0.24653 0.01303 -0.24583 C 0.01025 -0.24259 0.0073 -0.23958 0.00452 -0.23634 C -0.00537 -0.22454 0.00296 -0.23241 -0.00537 -0.225 C -0.00694 -0.22245 -0.00815 -0.21968 -0.00971 -0.21736 C -0.0144 -0.21065 -0.02048 -0.20602 -0.02395 -0.19815 C -0.02846 -0.18843 -0.0276 -0.18866 -0.03402 -0.18102 C -0.03576 -0.17893 -0.03819 -0.17778 -0.03975 -0.17546 C -0.0611 -0.14444 -0.04201 -0.17014 -0.05398 -0.14861 C -0.07048 -0.11944 -0.04791 -0.16389 -0.0611 -0.13727 C -0.06162 -0.13403 -0.06267 -0.13102 -0.06267 -0.12778 C -0.06214 -0.11551 -0.0618 -0.10347 -0.05971 -0.09143 C -0.05937 -0.08889 -0.05694 -0.0875 -0.05537 -0.08588 C -0.05364 -0.0838 -0.05173 -0.08194 -0.04982 -0.08009 C -0.04843 -0.0787 -0.04669 -0.07778 -0.04548 -0.07639 C -0.04392 -0.07454 -0.04253 -0.07245 -0.04114 -0.0706 C -0.04062 -0.06806 -0.04027 -0.06551 -0.03975 -0.06296 C -0.0394 -0.06111 -0.03836 -0.05926 -0.03836 -0.05718 C -0.03871 -0.02801 -0.03888 0.00139 -0.04114 0.03032 C -0.04131 0.03264 -0.04826 0.03889 -0.04982 0.03982 C -0.05103 0.04074 -0.0526 0.04097 -0.05398 0.0419 C -0.05555 0.04282 -0.05676 0.04468 -0.05832 0.0456 C -0.0611 0.04722 -0.06405 0.04792 -0.06683 0.04931 C -0.0769 0.05463 -0.07152 0.05208 -0.08263 0.05694 C -0.08402 0.05764 -0.08541 0.05857 -0.0868 0.05903 L -0.10121 0.06273 C -0.10503 0.06227 -0.11683 0.06273 -0.12256 0.05903 C -0.12412 0.05787 -0.12551 0.05648 -0.1269 0.05509 C -0.12673 0.0537 -0.12569 0.02569 -0.12395 0.01898 C -0.12308 0.01505 -0.11892 0.01019 -0.11683 0.00741 C -0.11648 0.00556 -0.11631 0.00347 -0.11544 0.00185 C -0.1144 1.85185E-6 -0.11249 -0.00069 -0.1111 -0.00208 C -0.10919 -0.00393 -0.10746 -0.00625 -0.10537 -0.00764 C -0.10242 -0.00995 -0.09253 -0.01412 -0.08975 -0.01528 C -0.08836 -0.01597 -0.0868 -0.01643 -0.08541 -0.01736 C -0.0835 -0.01852 -0.08176 -0.02014 -0.07968 -0.02106 C -0.07794 -0.02199 -0.07586 -0.02222 -0.07395 -0.02292 C -0.07256 -0.02361 -0.07117 -0.02431 -0.06978 -0.02477 C -0.06301 -0.02454 -0.04305 -0.02454 -0.03263 -0.02106 C -0.02968 -0.02014 -0.0269 -0.01852 -0.02395 -0.01736 L -0.01978 -0.01528 C -0.01683 -0.01273 -0.0144 -0.00926 -0.0111 -0.00764 C -0.00034 -0.00301 -0.00555 -0.00463 0.00452 -0.00208 C 0.00591 -0.00069 0.00713 0.00162 0.00886 0.00185 C 0.0139 0.00255 0.01858 1.85185E-6 0.0231 -0.00208 C 0.0356 -0.01875 0.0198 0.00162 0.03161 -0.01157 C 0.03577 -0.0162 0.03595 -0.01736 0.0389 -0.02292 C 0.03924 -0.02546 0.04081 -0.02801 0.04029 -0.03056 C 0.03977 -0.0331 0.03751 -0.03449 0.03595 -0.03634 C 0.02362 -0.05093 0.03178 -0.0419 0.01737 -0.05162 C 0.01494 -0.05324 0.01286 -0.05579 0.01025 -0.05718 C 0.00852 -0.05833 0.00643 -0.05833 0.00452 -0.05926 C 0.00157 -0.06042 -0.00398 -0.06296 -0.00398 -0.06296 C -0.00503 -0.06134 -0.01006 -0.05231 -0.0111 -0.04954 C -0.01336 -0.04398 -0.01232 -0.04097 -0.01405 -0.03449 C -0.01475 -0.03171 -0.01596 -0.0294 -0.01683 -0.02685 C -0.01735 -0.02106 -0.0177 -0.01528 -0.01839 -0.00972 C -0.01857 -0.00694 -0.01944 -0.00463 -0.01978 -0.00208 C -0.0203 0.00185 -0.02065 0.00556 -0.02117 0.00949 C -0.0203 0.02847 -0.01996 0.04769 -0.01839 0.06667 C -0.01805 0.06944 -0.01701 0.07222 -0.01544 0.07407 C -0.01371 0.07662 -0.00242 0.08542 0.00018 0.0875 C 0.004 0.08681 0.00834 0.08796 0.01164 0.08565 C 0.01581 0.08264 0.01841 0.07662 0.02171 0.07222 C 0.0231 0.07037 0.02501 0.06898 0.02605 0.06667 C 0.03126 0.05232 0.02831 0.05857 0.03456 0.04745 C 0.03733 0.03611 0.04133 0.025 0.04306 0.01319 L 0.04879 -0.02477 C 0.04931 -0.03125 0.05018 -0.0375 0.05018 -0.04398 C 0.05018 -0.04699 0.06112 -0.1037 0.04306 -0.1125 C 0.03994 -0.11412 0.03647 -0.11366 0.03317 -0.11435 C 0.02692 -0.11319 0.02032 -0.11343 0.01459 -0.11065 C 0.01233 -0.10949 0.01199 -0.10509 0.01025 -0.10301 C 0.00817 -0.10046 0.00556 -0.09907 0.00313 -0.09722 C -0.00867 -0.07106 0.00869 -0.10787 -0.00971 -0.07639 C -0.00971 -0.07616 -0.02291 -0.05093 -0.02551 -0.04398 C -0.02655 -0.04097 -0.02725 -0.0375 -0.02829 -0.03449 C -0.02916 -0.03241 -0.03055 -0.03079 -0.03124 -0.0287 C -0.03246 -0.025 -0.03402 -0.01736 -0.03402 -0.01736 C -0.03263 -0.01018 -0.03298 -0.00208 -0.02968 0.0037 C -0.0269 0.00903 -0.00728 0.01597 -0.00398 0.01713 C 0.00018 0.01852 0.00452 0.01944 0.00886 0.02083 C 0.01407 0.02269 0.01928 0.025 0.02449 0.02662 C 0.03664 0.03032 0.04133 0.03056 0.05313 0.03218 C 0.06216 0.03171 0.07136 0.03264 0.08022 0.03032 C 0.08195 0.02986 0.0823 0.02662 0.08317 0.02454 C 0.08525 0.01898 0.08647 0.01366 0.08733 0.00741 C 0.08803 0.0037 0.08838 1.85185E-6 0.0889 -0.00393 C 0.08838 -0.02037 0.08907 -0.03704 0.08733 -0.05347 C 0.08664 -0.06111 0.07779 -0.07963 0.07449 -0.08588 C 0.07188 -0.09097 0.06928 -0.09653 0.06598 -0.10116 C 0.06129 -0.10764 0.05331 -0.11528 0.0474 -0.12014 C 0.04549 -0.12153 0.04358 -0.12245 0.04168 -0.12384 C 0.03161 -0.13148 0.0382 -0.12847 0.02883 -0.13148 C 0.0165 -0.12963 0.00365 -0.13079 -0.00832 -0.12593 C -0.01423 -0.12338 -0.01753 -0.11528 -0.02256 -0.11065 C -0.02864 -0.10509 -0.03541 -0.10139 -0.04114 -0.09537 C -0.05798 -0.07801 -0.0736 -0.05995 -0.0868 -0.03819 C -0.10225 -0.01296 -0.10485 -0.01204 -0.1111 0.01319 C -0.11336 0.02199 -0.11683 0.03982 -0.11683 0.03982 C -0.11787 0.05324 -0.12117 0.06482 -0.11267 0.07616 C -0.10971 0.07986 -0.10503 0.08009 -0.10121 0.08171 C -0.08541 0.08866 -0.07655 0.09236 -0.0611 0.09514 C -0.05589 0.09607 -0.05069 0.0963 -0.04548 0.09699 C -0.03159 0.09444 -0.0177 0.09329 -0.00398 0.08935 C 0.00192 0.08773 0.01893 0.07454 0.0231 0.07037 C 0.03768 0.05625 0.05122 0.04236 0.06303 0.02454 C 0.07379 0.0088 0.07536 0.00532 0.08161 -0.01343 C 0.08577 -0.02546 0.09306 -0.04954 0.09306 -0.04954 C 0.09411 -0.06435 0.09879 -0.07917 0.09602 -0.09352 C 0.09358 -0.10556 0.09237 -0.11806 0.0889 -0.12963 C 0.08543 -0.14097 0.07761 -0.14838 0.07032 -0.1544 C 0.06737 -0.15671 0.05817 -0.1625 0.05452 -0.16389 C 0.05227 -0.16481 0.04983 -0.16528 0.0474 -0.16574 C 0.03195 -0.16921 0.03074 -0.16921 0.01737 -0.17153 C 0.00348 -0.1706 -0.01527 -0.17338 -0.02829 -0.16204 C -0.03263 -0.1581 -0.05989 -0.12986 -0.06839 -0.1162 C -0.07829 -0.10023 -0.08836 -0.07454 -0.09409 -0.05718 C -0.096 -0.05162 -0.09826 -0.04606 -0.09982 -0.04005 C -0.10103 -0.03518 -0.10173 -0.03009 -0.1026 -0.02477 C -0.10381 -0.01806 -0.10451 -0.01088 -0.10537 -0.00393 C -0.10503 0.0044 -0.1052 0.01273 -0.10398 0.02083 C -0.10364 0.02315 -0.10225 0.02477 -0.10121 0.02662 C -0.09895 0.03009 -0.09409 0.03588 -0.09114 0.03796 C -0.08454 0.04282 -0.07846 0.04491 -0.07117 0.04745 C -0.06735 0.04884 -0.06353 0.05023 -0.05971 0.05139 C -0.05572 0.05255 -0.04478 0.0544 -0.04114 0.05509 C -0.03263 0.0544 -0.02395 0.05556 -0.01544 0.05324 C -0.01162 0.05232 -0.00867 0.04838 -0.00537 0.0456 C 0.00383 0.03773 0.00834 0.03241 0.01598 0.02083 C 0.01858 0.0169 0.04306 -0.02199 0.0474 -0.03241 C 0.05053 -0.04028 0.05209 -0.04907 0.05452 -0.05718 C 0.0573 -0.0662 0.0606 -0.07477 0.06303 -0.08403 C 0.0665 -0.09653 0.06997 -0.11574 0.07171 -0.12963 C 0.0724 -0.13542 0.07258 -0.14097 0.0731 -0.14676 C 0.07258 -0.15116 0.07327 -0.15625 0.07171 -0.16018 C 0.07067 -0.1625 0.06806 -0.16343 0.06598 -0.16389 C 0.05938 -0.16597 0.05261 -0.1662 0.04602 -0.16782 L 0.03022 -0.17153 C 0.01841 -0.17014 0.00209 -0.17245 -0.00971 -0.16389 C -0.01284 -0.16181 -0.01527 -0.15856 -0.01839 -0.15625 C -0.02291 -0.15278 -0.03263 -0.14676 -0.03263 -0.14676 C -0.03402 -0.14421 -0.03541 -0.14167 -0.03697 -0.13912 C -0.03819 -0.13704 -0.0401 -0.13565 -0.04114 -0.13356 C -0.04305 -0.1294 -0.05086 -0.10764 -0.0526 -0.10116 C -0.05381 -0.09606 -0.05451 -0.09097 -0.05537 -0.08588 C -0.0578 -0.05995 -0.05902 -0.0544 -0.05537 -0.01921 C -0.05381 -0.00301 -0.04513 0.00833 -0.03697 0.01898 C -0.00468 0.06042 -0.02065 0.04167 0.00591 0.06273 C 0.01129 0.0669 0.01615 0.07222 0.02171 0.07616 C 0.03508 0.08542 0.03456 0.08218 0.0474 0.0875 C 0.04983 0.08843 0.05209 0.09005 0.05452 0.09144 C 0.05591 0.09213 0.05747 0.09259 0.05886 0.09329 C 0.06077 0.09259 0.06303 0.09306 0.06459 0.09144 C 0.06563 0.09005 0.06529 0.0875 0.06598 0.08565 C 0.06685 0.0831 0.06806 0.08079 0.06876 0.07801 C 0.07015 0.07292 0.07171 0.06273 0.07171 0.06273 C 0.07067 0.05394 0.07084 0.04468 0.06876 0.03611 C 0.06737 0.02986 0.06442 0.02431 0.06164 0.01898 C 0.05261 0.00069 0.0514 0.00232 0.04029 -0.01343 C 0.03681 -0.01829 0.03404 -0.02431 0.03022 -0.0287 C 0.0264 -0.0331 0.02136 -0.03588 0.01737 -0.04005 C 0.01372 -0.04398 0.01112 -0.04954 0.00747 -0.05347 C 0.00435 -0.05671 0.00053 -0.0581 -0.0026 -0.06111 C -0.00485 -0.06319 -0.00624 -0.06643 -0.00832 -0.06875 C -0.01006 -0.07037 -0.01214 -0.07106 -0.01405 -0.07245 C -0.01544 -0.07361 -0.01683 -0.07523 -0.01839 -0.07639 C -0.0203 -0.07778 -0.02655 -0.0794 -0.02829 -0.08009 C -0.02638 -0.07755 -0.02464 -0.07477 -0.02256 -0.07245 C -0.01996 -0.06968 -0.01701 -0.06736 -0.01405 -0.06481 C -0.00711 -0.05926 0.00331 -0.05185 0.01025 -0.04768 C 0.01494 -0.04491 0.01997 -0.04306 0.02449 -0.04005 C 0.02987 -0.03681 0.0349 -0.03218 0.04029 -0.0287 C 0.0448 -0.02569 0.04966 -0.02338 0.05452 -0.02106 C 0.05782 -0.01944 0.06129 -0.01852 0.06459 -0.01736 C 0.06598 -0.01667 0.06737 -0.01597 0.06876 -0.01528 C 0.07258 -0.01667 0.07727 -0.01574 0.08022 -0.01921 C 0.08438 -0.02407 0.0889 -0.03819 0.0889 -0.03819 C 0.08699 -0.04699 0.08681 -0.05694 0.08317 -0.06481 C 0.08022 -0.07106 0.07449 -0.07384 0.07032 -0.07824 C 0.05296 -0.0963 0.07032 -0.08009 0.05886 -0.08773 C 0.05626 -0.08935 0.05418 -0.09167 0.05174 -0.09352 C 0.04515 -0.09838 0.03525 -0.10347 0.02883 -0.10486 C 0.0165 -0.10764 0.0231 -0.10625 0.00886 -0.1088 C 0.00173 -0.10741 -0.00572 -0.10787 -0.01267 -0.10486 C -0.0151 -0.1037 -0.01631 -0.09954 -0.01839 -0.09722 C -0.02152 -0.09375 -0.02534 -0.09167 -0.02829 -0.08773 C -0.03315 -0.08125 -0.04114 -0.06667 -0.04114 -0.06667 C -0.04218 -0.06296 -0.04287 -0.05903 -0.04409 -0.05532 C -0.04478 -0.05278 -0.04617 -0.05046 -0.04687 -0.04768 C -0.04912 -0.04005 -0.04982 -0.03611 -0.05121 -0.0287 C -0.05017 -0.02292 -0.05138 -0.01574 -0.04826 -0.01157 C -0.04565 -0.00787 -0.04079 -0.00926 -0.03697 -0.00972 C -0.02013 -0.01111 -0.00364 -0.01481 0.01303 -0.01736 C 0.02657 -0.02523 0.0474 -0.03657 0.06025 -0.04768 C 0.07397 -0.05972 0.08872 -0.07037 0.10018 -0.08588 C 0.11077 -0.1 0.1165 -0.10579 0.12449 -0.12199 C 0.12727 -0.12755 0.12952 -0.13333 0.13161 -0.13912 C 0.13282 -0.14213 0.13369 -0.1456 0.13456 -0.14861 C 0.13508 -0.15046 0.13716 -0.15579 0.13595 -0.1544 C 0.12084 -0.13773 0.10799 -0.11528 0.0974 -0.09352 C 0.07379 -0.04491 0.06164 -0.01643 0.04306 0.02847 C 0.0349 0.04838 0.02987 0.0625 0.02032 0.08171 C 0.01928 0.08357 0.0139 0.09468 0.01303 0.09514 C 0.00869 0.09745 0.00365 0.0963 -0.00121 0.09699 C -0.0111 0.09583 -0.02117 0.09514 -0.03124 0.09329 C -0.06631 0.08657 -0.03593 0.0875 -0.07551 0.08171 C -0.08489 0.08032 -0.09444 0.08056 -0.10398 0.07986 C -0.12812 0.07801 -0.14218 0.07639 -0.16405 0.07407 C -0.16944 0.07245 -0.18784 0.0669 -0.19409 0.06273 C -0.19582 0.06157 -0.19687 0.05903 -0.19826 0.05694 C -0.19878 0.05509 -0.19999 0.05324 -0.19964 0.05139 C -0.19687 0.02199 -0.196 0.0125 -0.18402 -0.00972 C -0.16909 -0.03704 -0.15329 -0.06643 -0.13402 -0.08958 C -0.12951 -0.09514 -0.12482 -0.10046 -0.11978 -0.10486 C -0.11475 -0.10926 -0.10937 -0.11296 -0.10398 -0.1162 C -0.09756 -0.1206 -0.09096 -0.125 -0.08402 -0.12778 C -0.0677 -0.13403 -0.03246 -0.13935 -0.01683 -0.14097 C -0.00121 -0.14282 0.01459 -0.14352 0.03022 -0.14491 L 0.13317 -0.14306 C 0.13473 -0.14282 0.13595 -0.13958 0.13595 -0.13727 C 0.13595 -0.12106 0.1323 -0.10185 0.12588 -0.08773 C 0.11737 -0.06875 0.07397 -0.00671 0.0731 -0.00579 C 0.05313 0.01343 0.02536 0.04167 0.00313 0.05694 C -0.01944 0.07269 -0.04096 0.08218 -0.06544 0.08935 C -0.07638 0.09259 -0.08732 0.09514 -0.09826 0.09699 C -0.10676 0.09838 -0.11544 0.09815 -0.12395 0.09884 C -0.1302 0.09954 -0.13645 0.10023 -0.14253 0.10093 C -0.15207 0.10023 -0.16423 0.10764 -0.17117 0.09884 C -0.17638 0.09236 -0.16978 0.07917 -0.16683 0.07037 C -0.1618 0.05532 -0.15017 0.04514 -0.13975 0.03796 C -0.10485 0.01389 -0.08975 0.01389 -0.04253 0.00556 C -0.00503 -0.00093 -0.02065 0.00139 0.00452 -0.00208 C -0.00173 0.0037 -0.00746 0.01042 -0.01405 0.01505 C -0.07551 0.05903 -0.10503 0.07477 -0.17829 0.09699 C -0.29322 0.13194 -0.33749 0.12847 -0.45971 0.13889 C -0.54253 0.13588 -0.62551 0.13472 -0.70832 0.1294 C -0.72326 0.12847 -0.76631 0.12685 -0.75242 0.11991 C -0.72638 0.10694 -0.69739 0.11366 -0.66961 0.11042 C -0.66058 0.10602 -0.65138 0.10255 -0.64253 0.09699 C -0.62395 0.08565 -0.60034 0.0662 -0.58402 0.04931 C -0.57135 0.03634 -0.5644 0.02477 -0.55398 0.00949 C -0.54982 -0.00972 -0.54878 -0.0081 -0.55398 -0.03449 C -0.55451 -0.03704 -0.55659 -0.03866 -0.55832 -0.04005 C -0.56128 -0.04306 -0.56475 -0.04421 -0.56822 -0.04583 C -0.55069 -0.04699 -0.53298 -0.04768 -0.51544 -0.04954 C -0.50451 -0.05093 -0.49357 -0.05255 -0.48263 -0.05347 C -0.47013 -0.0544 -0.4578 -0.05463 -0.44548 -0.05532 C -0.43263 -0.0581 -0.43767 -0.05556 -0.42395 -0.06875 C -0.3986 -0.09329 -0.37395 -0.11898 -0.34826 -0.14306 C -0.32395 -0.16597 -0.29721 -0.18472 -0.27395 -0.20972 C -0.17603 -0.31505 -0.13003 -0.34861 -0.05971 -0.46481 C -0.04426 -0.49051 -0.02985 -0.51759 -0.01839 -0.54676 C -0.0078 -0.57338 -0.00173 -0.60255 0.00591 -0.63056 C 0.01112 -0.64954 0.0165 -0.66829 0.02032 -0.68773 C 0.0224 -0.69907 0.02796 -0.74306 0.03022 -0.76204 C 0.02553 -0.76389 0.02032 -0.77083 0.01598 -0.76782 C -0.02968 -0.73495 -0.07117 -0.69306 -0.11544 -0.65718 C -0.1493 -0.63009 -0.18541 -0.60833 -0.21822 -0.57917 C -0.31405 -0.49468 -0.37169 -0.44861 -0.4611 -0.34861 C -0.49704 -0.30856 -0.53089 -0.26528 -0.56405 -0.22106 C -0.61058 -0.15903 -0.67551 -0.06643 -0.70971 0.01319 C -0.71996 0.03727 -0.72395 0.06528 -0.73089 0.09144 C -0.7243 0.12431 -0.72482 0.16157 -0.7111 0.19028 C -0.6901 0.23403 -0.59617 0.27546 -0.57117 0.2838 C -0.46926 0.31736 -0.40572 0.30972 -0.29826 0.31227 C -0.24166 0.30602 -0.18437 0.30579 -0.12829 0.29329 C -0.06301 0.27847 0.00105 0.25532 0.06459 0.23032 C 0.19654 0.17824 0.2948 0.12894 0.41025 0.02847 C 0.45556 -0.01111 0.49497 -0.06181 0.53733 -0.10671 C 0.5849 -0.23889 0.64098 -0.3662 0.68022 -0.50301 C 0.69202 -0.54421 0.66251 -0.6 0.64445 -0.62685 C 0.63768 -0.63681 0.6297 -0.64699 0.62015 -0.65162 C 0.59358 -0.66458 0.57067 -0.66597 0.54445 -0.66875 C 0.53543 -0.66435 0.52553 -0.66204 0.51737 -0.65532 C 0.51181 -0.65093 0.50817 -0.64329 0.50452 -0.63634 C 0.47796 -0.58611 0.48247 -0.58866 0.46598 -0.52593 C 0.46355 -0.50417 0.45886 -0.48287 0.45886 -0.46111 C 0.45886 -0.42755 0.47171 -0.34745 0.46303 -0.30301 C 0.46164 -0.29537 0.45713 -0.28958 0.45313 -0.28403 C 0.43647 -0.26042 0.42084 -0.23518 0.40157 -0.21528 C 0.38803 -0.20116 0.37188 -0.1919 0.35591 -0.18287 C 0.32501 -0.16551 0.27431 -0.14468 0.24029 -0.13727 C 0.22605 -0.13426 0.21164 -0.13472 0.1974 -0.13356 C 0.18977 -0.13727 0.17709 -0.13449 0.17449 -0.14491 C 0.17084 -0.16042 0.18317 -0.19259 0.18317 -0.19259 C 0.18161 -0.20324 0.18178 -0.21458 0.17883 -0.225 C 0.17813 -0.22731 0.17501 -0.22662 0.1731 -0.22685 C 0.15938 -0.22801 0.14549 -0.22801 0.13161 -0.2287 C 0.10174 -0.22292 0.07171 -0.21643 0.04168 -0.21157 C -0.00312 -0.2044 -0.0526 -0.20393 -0.09687 -0.20208 C -0.10642 -0.20278 -0.11666 -0.19907 -0.12551 -0.20393 C -0.12846 -0.20556 -0.12378 -0.21296 -0.12117 -0.21528 C -0.10867 -0.22616 -0.09548 -0.23634 -0.08124 -0.24213 C -0.01232 -0.26944 0.05695 -0.29583 0.12744 -0.31435 C 0.2764 -0.3537 0.43265 -0.38796 0.58595 -0.40972 C 0.59254 -0.41065 0.59931 -0.41088 0.60591 -0.41157 C 0.59515 -0.39005 0.58195 -0.3706 0.57171 -0.34861 C 0.56355 -0.33148 0.55608 -0.31389 0.5474 -0.29722 C 0.52136 -0.24838 0.50053 -0.19282 0.46737 -0.15255 C 0.40713 -0.0794 0.33959 -0.01713 0.27015 0.03982 C 0.22136 0.07986 0.16911 0.11366 0.11459 0.13704 C -0.14148 0.24699 -0.26787 0.2919 -0.50971 0.31412 C -0.56857 0.31968 -0.62777 0.31667 -0.6868 0.31806 C -0.75329 0.31366 -0.82013 0.31227 -0.88662 0.30463 C -0.89218 0.30394 -0.89947 0.30046 -0.90086 0.29329 C -0.90433 0.27662 -0.90225 0.25857 -0.89947 0.2419 C -0.89652 0.22315 -0.88958 0.20602 -0.88385 0.18843 C -0.8644 0.12963 -0.84461 0.07107 -0.82378 0.01319 C -0.79062 -0.07963 -0.76579 -0.14143 -0.72117 -0.22685 C -0.65728 -0.34838 -0.58037 -0.45625 -0.49687 -0.5544 C -0.44808 -0.61157 -0.39826 -0.66921 -0.34114 -0.71065 C -0.29739 -0.74236 -0.25607 -0.78125 -0.20971 -0.80579 C -0.20503 -0.80833 -0.20034 -0.81157 -0.19548 -0.81343 C -0.19166 -0.81481 -0.18784 -0.81481 -0.18402 -0.81528 C -0.18072 -0.81412 -0.1769 -0.81412 -0.17395 -0.81157 C -0.17048 -0.80833 -0.16787 -0.80324 -0.16544 -0.79815 C -0.14635 -0.75856 -0.14999 -0.76551 -0.14114 -0.72593 C -0.14027 -0.71134 -0.1361 -0.6963 -0.13836 -0.68194 C -0.15051 -0.60417 -0.16371 -0.52639 -0.18402 -0.45162 C -0.2118 -0.34954 -0.34114 -0.19074 -0.37395 -0.14861 C -0.40398 -0.11018 -0.43732 -0.07639 -0.47117 -0.04398 C -0.53558 0.01829 -0.60503 0.07107 -0.66822 0.13519 L -0.85242 0.32176 C -0.90433 0.30787 -0.8901 0.31435 -0.75659 0.19028 C -0.67968 0.11852 -0.60607 0.03958 -0.52534 -0.02477 C -0.36388 -0.15417 -0.20121 -0.28264 -0.03124 -0.39051 C 0.33525 -0.62338 0.13039 -0.48704 0.34168 -0.63449 C 0.34411 -0.63611 0.33681 -0.63079 0.33456 -0.6287 L 0.11303 -0.42685 C 0.06754 -0.38472 0.0231 -0.34074 -0.02256 -0.29907 C -0.07065 -0.25556 -0.12326 -0.22037 -0.16822 -0.17153 L -0.48107 0.16759 C -0.48732 0.18727 -0.49461 0.20625 -0.49964 0.22662 C -0.50173 0.23449 -0.50398 0.24329 -0.5026 0.25139 C -0.50138 0.25833 -0.49773 0.26597 -0.49253 0.26852 C -0.47048 0.27917 -0.44687 0.28241 -0.42395 0.28935 C -0.41631 0.28426 -0.39565 0.28287 -0.40121 0.27407 C -0.41006 0.26042 -0.42777 0.26597 -0.44114 0.26273 C -0.45728 0.25903 -0.47343 0.25509 -0.48975 0.25324 C -0.54582 0.24676 -0.60207 0.24352 -0.65832 0.23796 C -0.69062 0.23472 -0.72308 0.23032 -0.7552 0.22662 C -0.79617 0.20509 -0.84079 0.19329 -0.87812 0.16181 C -0.88506 0.15579 -0.87273 0.14051 -0.86805 0.13125 C -0.85833 0.11227 -0.84704 0.09468 -0.83523 0.07801 C -0.81753 0.05278 -0.79652 0.03171 -0.77951 0.00556 C -0.7302 -0.06991 -0.68176 -0.14653 -0.6368 -0.22685 C -0.62152 -0.25417 -0.61093 -0.28565 -0.59964 -0.3162 C -0.58298 -0.36181 -0.56336 -0.43009 -0.55398 -0.48009 C -0.54843 -0.50972 -0.52082 -0.58333 -0.54114 -0.56968 C -0.56336 -0.55486 -0.55537 -0.50625 -0.56249 -0.47454 C -0.55832 -0.41991 -0.55971 -0.36389 -0.54964 -0.31065 C -0.52378 -0.17199 -0.39739 -0.02454 -0.34114 0.05139 C -0.30485 0.10023 -0.27204 0.16134 -0.22395 0.18657 C -0.096 0.25347 0.04272 0.27662 0.17588 0.32176 C 0.25834 0.32107 0.34098 0.3287 0.4231 0.31991 C 0.43525 0.31852 0.40036 0.30764 0.39029 0.29884 C 0.31372 0.23333 0.2382 0.16551 0.16303 0.09699 C -0.00902 -0.05972 -0.01996 -0.10116 -0.21405 -0.39259 C -0.23662 -0.42639 -0.26718 -0.51065 -0.28402 -0.5544 C -0.29027 -0.59306 -0.29808 -0.63148 -0.3026 -0.6706 C -0.30433 -0.68634 -0.29791 -0.6919 -0.29253 -0.70301 C -0.29148 -0.70532 -0.29114 -0.70856 -0.28975 -0.71065 C -0.28732 -0.71435 -0.28003 -0.71551 -0.28107 -0.72014 C -0.28228 -0.72454 -0.28784 -0.71759 -0.29114 -0.71643 C -0.31944 -0.69421 -0.32117 -0.69653 -0.34548 -0.64213 C -0.34964 -0.63264 -0.34826 -0.62037 -0.34964 -0.60972 C -0.34687 -0.53472 -0.35537 -0.55301 -0.33541 -0.50671 C -0.33419 -0.50417 -0.33263 -0.50162 -0.33107 -0.49907 C -0.33263 -0.49468 -0.33315 -0.48958 -0.33541 -0.48588 C -0.34201 -0.475 -0.36544 -0.45278 -0.37256 -0.44768 C -0.44131 -0.40093 -0.4651 -0.38449 -0.53107 -0.36018 C -0.57187 -0.34514 -0.6144 -0.33819 -0.65398 -0.31829 C -0.69773 -0.29606 -0.70989 -0.29352 -0.68819 -0.29907 C -0.60902 -0.37153 -0.63506 -0.34884 -0.52968 -0.43819 C -0.51076 -0.4544 -0.49079 -0.46829 -0.47256 -0.48588 C -0.32291 -0.62963 -0.37291 -0.56991 -0.3111 -0.64583 C -0.30971 -0.64143 -0.30694 -0.63727 -0.30694 -0.63264 C -0.30694 -0.55069 -0.30867 -0.54005 -0.33107 -0.4669 C -0.33923 -0.44028 -0.34773 -0.41366 -0.35832 -0.38866 C -0.37829 -0.3419 -0.40225 -0.29815 -0.42256 -0.25162 C -0.42777 -0.23958 -0.43437 -0.22824 -0.43836 -0.21528 C -0.44582 -0.19005 -0.45069 -0.16319 -0.45694 -0.13727 C -0.45451 -0.12893 -0.45346 -0.11968 -0.44964 -0.1125 C -0.44756 -0.10833 -0.44357 -0.10556 -0.43975 -0.10486 C -0.4203 -0.10116 -0.40069 -0.10116 -0.38107 -0.09907 C -0.31128 -0.1125 -0.37135 -0.10185 -0.29687 -0.1125 C -0.25832 -0.11806 -0.21978 -0.12593 -0.18124 -0.12963 C -0.14843 -0.13287 -0.11544 -0.13218 -0.08263 -0.13356 C -0.07395 -0.13218 -0.06544 -0.13148 -0.05694 -0.12963 C -0.05103 -0.12824 -0.04339 -0.13009 -0.03975 -0.12384 C -0.0368 -0.11875 -0.04114 -0.11111 -0.04253 -0.10486 C -0.05711 -0.04213 -0.04669 -0.10648 -0.05537 -0.04398 C -0.05642 1.85185E-6 -0.08628 0.11042 -0.05832 0.0875 C -0.05207 0.08241 -0.04617 0.07662 -0.03975 0.07222 C -0.03697 0.07037 -0.03385 0.06898 -0.03124 0.06667 C -0.02569 0.06181 -0.02082 0.05602 -0.01544 0.05139 C -0.00763 0.04444 0.00105 0.03912 0.00886 0.03218 L 0.01737 0.02454 C 0.01563 -0.00579 0.02223 1.85185E-6 0.00313 1.85185E-6 L 0.00018 1.85185E-6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118</Words>
  <Application>Microsoft Office PowerPoint</Application>
  <PresentationFormat>如螢幕大小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大可愛們</vt:lpstr>
      <vt:lpstr>國王企鵝</vt:lpstr>
      <vt:lpstr>穿山甲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大可愛們</dc:title>
  <dc:creator>Windows 使用者</dc:creator>
  <cp:lastModifiedBy>Windows 使用者</cp:lastModifiedBy>
  <cp:revision>11</cp:revision>
  <dcterms:created xsi:type="dcterms:W3CDTF">2019-12-31T01:50:17Z</dcterms:created>
  <dcterms:modified xsi:type="dcterms:W3CDTF">2020-01-14T02:00:14Z</dcterms:modified>
</cp:coreProperties>
</file>