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27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0841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3282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2166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814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4440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558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4560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66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2687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586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8893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5381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6441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7722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4285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744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3423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1" name="bomb.wav"/>
          </p:stSnd>
        </p:sndAc>
      </p:transition>
    </mc:Choice>
    <mc:Fallback>
      <p:transition spd="slow">
        <p:fade/>
        <p:sndAc>
          <p:stSnd>
            <p:snd r:embed="rId1" name="bomb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E5AF44-561B-427E-9366-1AC9DBB75EAC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8882BDC-8BA1-4D73-B560-B9B3DD50CCC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6831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0" name="bomb.wav"/>
          </p:stSnd>
        </p:sndAc>
      </p:transition>
    </mc:Choice>
    <mc:Fallback>
      <p:transition spd="slow">
        <p:fade/>
        <p:sndAc>
          <p:stSnd>
            <p:snd r:embed="rId20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2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BAF"/>
            </a:gs>
            <a:gs pos="43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動物資料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企鵝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3171295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資料蒐集：林</a:t>
            </a:r>
            <a:r>
              <a:rPr lang="en-US" altLang="zh-TW" dirty="0" smtClean="0"/>
              <a:t>SKR</a:t>
            </a:r>
          </a:p>
          <a:p>
            <a:r>
              <a:rPr lang="en-US" altLang="zh-TW" dirty="0" smtClean="0"/>
              <a:t>wwwwwwwwwwwwwwwwwwwwwwwwwwwwwwwwwwwwwwwwwwwwwwwwwwwwwwwwwwwwwwwwwwwwwwwwwwwwwwwwwwwwwwwwwwwwwwwwwwwwwwwwwwwwwwwwwwwwwwwwwwwwwwwwwwwwwwwwwwwwwwwwwwwwwwwwwwwwwwwwwwwwwwwwwwwwwwwwwwwwwwwwwwwwwwwwwwwwwwwwwwwwwwwwwwwwwwwwwwwwwwwwwwwwwwwwwwwwwwwwwwwwwwwwwwwwwwwwwwwwwwwwwwwwww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82407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主要以魚維生</a:t>
            </a:r>
            <a:endParaRPr lang="en-US" altLang="zh-TW" dirty="0" smtClean="0"/>
          </a:p>
          <a:p>
            <a:r>
              <a:rPr lang="zh-TW" altLang="en-US" dirty="0" smtClean="0"/>
              <a:t>壽命可</a:t>
            </a:r>
            <a:r>
              <a:rPr lang="zh-TW" altLang="en-US" dirty="0"/>
              <a:t>達</a:t>
            </a:r>
            <a:r>
              <a:rPr lang="en-US" altLang="zh-TW" dirty="0"/>
              <a:t>15-20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/>
              <a:t>特別喜歡吃小型的</a:t>
            </a:r>
            <a:r>
              <a:rPr lang="en-US" altLang="zh-TW" dirty="0" err="1"/>
              <a:t>Myctophidae</a:t>
            </a:r>
            <a:endParaRPr lang="zh-TW" altLang="en-US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272" y="1690689"/>
            <a:ext cx="2007761" cy="3131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9950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5.55556E-7 2.59259E-6 C -0.08889 -0.05394 0.01875 0.01088 -0.2342 -0.12176 L -0.45851 -0.2419 L -0.75139 -0.39584 C -0.87223 -0.45996 -0.98872 -0.54144 -1.11407 -0.5882 C -1.21407 -0.6257 -1.43316 -0.56459 -1.41407 -0.7007 C -1.3948 -0.8375 -1.20539 -0.68681 -1.10122 -0.67963 C 0.00104 -0.46366 -0.51059 -0.575 0.43437 -0.35417 C 0.46805 -0.21783 0.52673 -0.08797 0.53576 0.05532 C 0.6335 1.61157 0.07517 0.75972 -1.41407 0.7581 C -1.37118 0.57986 -1.35695 0.38426 -1.28542 0.22291 C -1.23125 0.10069 -1.13264 0.0243 -1.04983 -0.06459 C -0.44375 -0.71505 -0.60573 -0.42801 0.53576 -0.7007 C 0.39566 -0.60996 0.25937 -0.50834 0.1158 -0.42824 L -1.07257 0.23426 C -1.18646 0.40972 -1.43559 0.53009 -1.41407 0.76018 C -1.39792 0.93101 -1.15521 0.73958 -1.0283 0.70671 C -0.69289 0.6199 -0.229 0.38518 0.0743 0.24583 C 0.22812 -0.06968 0.46215 -0.3375 0.53576 -0.7007 C 0.56007 -0.82107 0.34635 -0.69399 0.25711 -0.65695 C 0.10347 -0.59283 -0.04115 -0.49422 -0.18559 -0.39977 C -0.24931 -0.35834 -1.57153 0.50486 -1.41407 0.76018 C -1.1948 1.11551 -0.72466 0.71689 -0.37986 0.69537 C -0.07466 0.30601 0.26666 -0.0382 0.53576 -0.47199 C 0.57361 -0.53334 0.54323 -0.67987 0.48576 -0.7007 C 0.346 -0.75139 0.19722 -0.66505 0.05295 -0.64723 C -0.26424 -0.48218 -0.62084 -0.41482 -0.89827 -0.15232 C -1.77639 0.6787 -1.65973 0.67801 -1.33976 0.76018 C -0.82934 0.56481 -0.229 0.44398 0.19288 -0.05324 C 0.34132 -0.22824 0.44948 -0.46274 0.53576 -0.7007 C 0.56163 -0.77223 0.42968 -0.62616 0.38281 -0.57686 C 0.09583 -0.27431 -0.13143 0.15138 -0.46424 0.35439 L -1.12969 0.76018 C -1.24219 0.46458 -1.20434 0.67592 -0.89254 0.29722 C -0.21181 -0.52963 -0.70816 -0.17755 0.53576 -0.7007 C 0.60625 -0.73033 0.39687 -0.62593 0.33854 -0.56551 C -0.07275 -0.13797 -0.8698 0.76018 -0.8698 0.76018 C -1.03125 0.74097 -1.22552 0.83472 -1.354 0.70301 C -1.42396 0.63125 -1.21962 0.54953 -1.15973 0.46296 C -0.93889 0.14351 -0.83542 -0.45371 -0.51285 -0.51389 L 0.48576 -0.7007 C 0.49965 -0.70324 0.45816 -0.69422 0.44427 -0.69121 C 0.37864 -0.63149 0.30937 -0.57801 0.24722 -0.51204 C 0.1368 -0.39491 0.04948 -0.23658 -0.07275 -0.14283 C -1.31146 0.80601 -2.00677 0.90578 -0.86407 0.62476 C -0.28091 0.23726 -0.08716 0.14166 0.53576 -0.56343 C 0.5658 -0.59769 0.4967 -0.65487 0.47725 -0.7007 C 0.40243 -0.66574 0.32639 -0.63542 0.25295 -0.59584 C -0.43004 -0.22894 -0.64323 -0.00695 -1.41407 0.76018 C -1.46181 0.80763 -1.29601 0.73842 -1.23681 0.72777 C -0.0757 0.21643 -0.68473 0.59583 0.53576 -0.55394 C 0.53472 -0.60278 0.56302 -0.67269 0.53281 -0.7007 C 0.49843 -0.73264 0.44895 -0.68774 0.40868 -0.67199 C 0.3033 -0.63125 0.1993 -0.58449 0.09722 -0.53125 C -0.26563 -0.34213 -0.62466 -0.14028 -0.98542 0.05532 C -1.1283 0.29027 -1.63316 0.68171 -1.41407 0.76018 C -0.78525 0.98541 -0.0257 1.04004 0.53576 0.6 C 0.81284 0.38287 0.45764 -0.2507 0.41857 -0.67593 C -0.03403 -0.49375 -0.72153 -0.22315 -1.054 -0.02477 C -1.19341 0.05833 -1.2941 0.22685 -1.41407 0.35254 C -1.38264 0.48842 -1.42084 0.71504 -1.3198 0.76018 C -0.98177 0.91041 0.34895 0.51713 0.53576 0.47245 C 0.53385 0.08125 0.75451 -0.44885 0.53003 -0.7007 C 0.3118 -0.94537 -0.03368 -0.5757 -0.30851 -0.47408 C -0.68056 -0.33658 -1.04063 -0.14792 -1.40695 0.01527 C -1.40921 0.24143 -1.44427 0.47106 -1.41407 0.69351 C -1.40695 0.7456 -1.34532 0.76157 -1.30539 0.76018 C -0.69115 0.73657 -0.07813 0.6662 0.53576 0.61921 C 0.50243 0.64768 0.475 0.69745 0.43576 0.70486 C -0.06459 0.79861 -0.83993 0.75023 -1.2941 0.74305 C -0.97657 0.66157 -0.2823 0.49305 -0.13282 0.36018 C 1.51232 -1.10278 0.23038 -0.65741 -0.3099 -0.58056 C -0.67795 -0.35996 -1.1132 -0.27709 -1.41407 0.08194 C -1.53299 0.22384 -1.53386 0.60463 -1.39966 0.72013 C -1.28681 0.81736 -1.30348 0.38541 -1.25695 0.21713 C -1.09375 -0.37246 -1.26806 0.16296 -0.95122 -0.7007 C -0.56997 -0.63658 -0.14948 -0.74144 0.19288 -0.50834 C 0.3125 -0.42686 0.13159 -0.15973 0.09722 0.01342 C -0.06389 0.82268 0.1302 0.73287 -0.23559 0.76018 C -0.34323 0.72939 -0.27431 0.76736 -0.26563 0.4743 C -0.25556 0.12638 -0.27761 0.44861 -0.24705 -0.14468 C -0.22257 -0.62153 -0.254 -0.48612 -0.19705 -0.7007 C -0.08716 -0.69514 -0.14792 -0.71528 -0.14844 -0.40533 C -0.14879 -0.23982 -0.15486 -0.07408 -0.1599 0.09143 C -0.16372 0.21412 -0.16545 0.23588 -0.17136 0.31435 C -0.17535 0.19351 -0.17205 0.25625 -0.2 0.02685 C -0.20782 -0.0375 -0.21476 -0.10209 -0.2257 -0.16574 C -0.25348 -0.32824 -0.25608 -0.5044 -0.31563 -0.65116 C -0.33664 -0.70301 -0.40035 -0.68426 -0.44289 -0.7007 C -0.50938 -0.68936 -0.60087 -0.73635 -0.64271 -0.66644 C -0.68386 -0.59792 -0.63056 -0.4919 -0.61997 -0.40533 C -0.57466 -0.04098 -0.51372 0.33518 -0.38559 0.66666 C -0.36493 0.72013 -0.30851 0.72893 -0.26997 0.76018 C -0.14167 0.72037 -0.15313 0.75069 -0.34705 0.47824 C -0.41719 0.37986 -0.49827 0.29537 -0.58143 0.21713 C -0.80677 0.00486 -0.96389 -0.10232 -1.21546 -0.23241 C -1.24931 -0.24977 -1.28594 -0.2551 -1.32118 -0.26667 C -1.2665 -0.10625 -1.28368 -0.14862 -1.04115 0.06111 C -0.92796 0.15879 -0.4474 0.50162 -0.25851 0.57152 C -0.0408 0.65208 0.18333 0.69722 0.40434 0.76018 C 0.66632 0.74328 0.58784 0.76342 0.08437 0.60763 C -0.08525 0.55532 -0.25417 0.49838 -0.4257 0.45902 C -1.14983 0.29398 -0.81997 0.36296 -1.41407 0.24583 C -1.40174 0.21851 -1.41441 0.23981 -1.36823 0.25717 C -1.31858 0.27592 -1.26893 0.29467 -1.21823 0.30856 C -0.92327 0.39004 -0.95504 0.37268 -0.64427 0.40208 C -0.5757 0.39629 -0.50625 0.39953 -0.43855 0.38495 C -0.43108 0.38333 -0.44445 0.36412 -0.45139 0.36018 C -0.59844 0.27453 -0.75139 0.20763 -0.89688 0.11828 L -1.38108 -0.17894 C -1.39219 -0.30278 -1.40816 -0.4257 -1.41407 -0.55024 C -1.41632 -0.59862 -1.44063 -0.68287 -1.40539 -0.69491 C -1.33316 -0.71991 -1.26059 -0.64422 -1.18681 -0.62824 C -0.93247 -0.57362 -0.84063 -0.57917 -0.58993 -0.56737 C -0.53525 -0.57107 -0.48021 -0.57176 -0.4257 -0.57871 C -0.39861 -0.58218 -0.3507 -0.59908 -0.31997 -0.60926 C -0.31667 -0.61366 -0.31372 -0.61875 -0.3099 -0.62269 C -0.30643 -0.62593 -0.30278 -0.63033 -0.29844 -0.6301 C -0.22795 -0.62848 -0.15764 -0.6213 -0.08716 -0.6169 C 0.12048 -0.62385 0.32812 -0.64028 0.53576 -0.63774 C 0.54323 -0.63774 0.53402 -0.61621 0.52864 -0.60926 C 0.43715 -0.48843 0.3684 -0.40649 0.25573 -0.33125 C -0.11927 -0.08056 -0.15243 -0.08982 -0.54705 0.13726 C -0.63698 0.18888 -0.72639 0.24305 -0.81407 0.30092 C -0.8283 0.31041 -0.86806 0.33356 -0.85261 0.33912 C -0.81927 0.35092 -0.7842 0.32893 -0.75 0.32384 C -0.66181 0.29722 -0.57257 0.27708 -0.48559 0.24398 C -0.13716 0.11088 0.01753 0.01504 0.36423 -0.1676 C 0.42152 -0.27987 0.49757 -0.37894 0.53576 -0.5044 C 0.54427 -0.53287 0.50781 -0.57524 0.48576 -0.56737 C 0.26857 -0.49051 0.06389 -0.36088 -0.14844 -0.26274 C -0.35816 -0.16598 -0.56927 -0.0757 -0.77986 0.01713 L -1.41407 0.29537 C -1.35018 0.32777 -1.28785 0.41944 -1.22257 0.39236 C -0.62657 0.14652 0.5243 -0.5044 0.5243 -0.5044 C 0.53958 -0.76644 0.58871 -0.79237 0.28715 -0.63774 C 0.0085 -0.49514 -0.25417 -0.30186 -0.53143 -0.15417 L -1.41407 0.3162 C -1.39219 0.23888 -1.37882 0.15601 -1.34827 0.08379 C -1.19254 -0.28287 -1.08959 -0.38403 -0.86407 -0.7007 C 0.1467 -0.68542 -0.07622 -1.01436 -0.14566 -0.5007 C -0.16563 -0.35324 -0.17622 -0.20371 -0.19132 -0.0551 C -0.19427 0.14051 -0.2125 0.33657 -0.2 0.53148 C -0.1948 0.61226 -0.19358 0.72592 -0.13855 0.76018 C -0.04879 0.81597 0.05955 0.75625 0.15868 0.75439 C 0.12152 0.42754 0.13489 0.43032 -0.01285 0.03819 C -0.09983 -0.1926 -0.15573 -0.46621 -0.30417 -0.63218 C -0.39966 -0.73866 -0.55087 -0.67778 -0.67414 -0.7007 C -0.91875 -0.6963 -1.19879 -0.85625 -1.40834 -0.68727 C -1.51754 -0.59931 -1.23264 -0.44005 -1.13681 -0.32755 C -0.85782 0.00092 -0.60556 0.24236 -0.26702 0.46481 C -0.08976 0.58148 0.10121 0.65625 0.28281 0.76018 C 0.35034 0.79861 0.14305 0.69976 0.07569 0.66111 C -0.31233 0.4375 -0.69045 0.1831 -1.08264 -0.02662 C -1.19306 -0.08565 -1.29514 -0.1963 -1.41407 -0.20371 C -1.4875 -0.20834 -1.29566 -0.08658 -1.23264 -0.03612 C -1.11268 0.06018 -0.99046 0.15185 -0.86546 0.23634 C -0.63664 0.39074 -0.41198 0.56134 -0.17136 0.68009 C -0.05504 0.7375 0.31961 0.75324 0.19583 0.76018 C -0.21389 0.78263 -0.62414 0.73842 -1.03403 0.72777 C -1.16077 0.70231 -1.32257 0.77106 -1.41407 0.65162 C -1.46789 0.58101 -1.31129 0.48657 -1.23837 0.46111 C -0.92865 0.35301 -0.60573 0.33032 -0.28993 0.25902 C -0.01424 0.19699 0.26059 0.12708 0.53576 0.06111 C 0.52048 -0.10649 0.56961 -0.31042 0.4901 -0.44167 C 0.42413 -0.55047 0.2835 -0.49074 0.18142 -0.52362 C -0.63351 -0.78496 0.06128 -0.67709 -1.12552 -0.7007 C 0.14635 -0.64815 0.8427 -1.35857 0.51007 0.36574 C 0.4783 0.53055 0.34809 0.6287 0.26718 0.76018 C -0.29323 0.74814 -0.85851 0.8243 -1.41407 0.72384 C -1.48212 0.71157 -1.36962 0.54907 -1.33403 0.4706 C -1.23716 0.25694 -1.1757 -0.01343 -1.01823 -0.14862 C -0.70261 -0.41968 -0.31945 -0.51644 0.03003 -0.7007 C 0.18281 -0.69375 0.59184 -0.83033 0.48854 -0.67963 C 0.12361 -0.14746 -0.31407 0.38888 -0.83837 0.56574 C -1.43368 0.76666 -1.60851 0.80949 -1.354 0.7449 C 0.55711 -0.6125 -0.67223 0.33055 0.53576 -0.7007 C 0.56319 -0.72408 0.48645 -0.64399 0.46007 -0.61875 C 0.25208 -0.42037 0.05538 -0.19815 -0.16702 -0.03033 C -0.55573 0.26273 -0.96789 0.49652 -1.36823 0.76018 C -1.43976 0.5375 -1.38993 0.71689 -0.97691 0.37523 C -0.68872 0.13703 -0.40226 -0.10695 -0.10278 -0.31991 C 0.10295 -0.46598 0.3717 -0.47963 0.53576 -0.7007 C 0.66076 -0.86922 0.19218 -0.57593 0.02569 -0.49306 C -0.35382 -0.30417 -0.7257 -0.0882 -1.10122 0.11435 C -1.20539 0.32963 -1.3191 0.53726 -1.41407 0.76018 C -1.42292 0.78101 -1.38004 0.74282 -1.36407 0.73148 C -1.23091 0.6375 -1.10296 0.53009 -0.96684 0.44398 C -0.53056 0.16736 -0.08716 -0.08936 0.35295 -0.35602 C 0.41389 -0.47084 0.57031 -0.5676 0.53576 -0.7007 C 0.50347 -0.82477 0.40659 -0.50232 0.3401 -0.40533 C -0.34844 0.59722 0.00659 0.2618 -0.74271 0.76018 C -1.17483 0.34814 -1.83073 0.01481 -0.51997 -0.7007 C -0.22639 -0.86088 0.10868 -0.58635 0.42291 -0.52917 C 0.10382 0.22916 0.06701 1.05046 -0.75417 0.76018 C -0.94966 0.69097 -1.06268 0.41088 -1.21684 0.23634 C -1.23455 -0.07616 -1.20886 -0.39815 -1.2698 -0.7007 C -1.28108 -0.75718 -1.40087 -0.70116 -1.3941 -0.64352 C -1.34289 -0.2125 -1.32726 0.28032 -1.11407 0.61157 C -0.97639 0.82523 -0.69809 0.71064 -0.48993 0.76018 C -0.14809 0.74861 0.32604 1.08611 0.53576 0.72592 C 0.75729 0.3449 0.36007 -0.7007 0.36007 -0.7007 C -0.06632 -0.47639 -0.54809 -0.38704 -0.05 0.76018 C 0.04757 0.98472 0.33767 0.7118 0.53142 0.68773 C 0.48142 0.37268 0.51007 0.01527 0.38142 -0.25718 C -0.04601 -1.16204 -0.90486 -0.45973 -1.41407 -0.30278 C -1.40348 0.05162 -1.55261 0.4875 -1.38264 0.76018 C -1.26337 0.95138 -0.85539 0.87916 -0.83125 0.6324 C -0.70209 -0.68287 -0.97865 -0.64792 -1.41407 -0.7007 C -1.34931 -0.21389 -1.40591 0.3324 -1.2198 0.76018 C -1.14861 0.92361 -0.86563 0.88449 -0.79566 0.72013 C -0.68664 0.46481 -0.8165 0.13333 -0.82691 -0.15996 C -0.81927 -0.34028 -0.8408 -0.52686 -0.804 -0.7007 C -0.79427 -0.74769 -0.74914 -0.63056 -0.73716 -0.58449 C -0.64184 -0.22176 -0.68611 0.24375 -0.4842 0.51828 C -0.30695 0.75902 0.00711 0.67939 0.25295 0.76018 C 0.6868 0.7368 1.38993 0.82361 0.34722 -0.7007 C 0.18802 -0.93334 -0.11945 -0.60278 -0.35278 -0.55394 C -0.37188 -0.48612 -0.43351 -0.41551 -0.4099 -0.35047 C -0.39219 -0.30116 -0.32795 -0.36042 -0.28855 -0.37524 C -0.01563 -0.47709 0.25434 -0.59213 0.52569 -0.7007 C 0.37048 -0.50394 0.19097 -0.33658 0.06007 -0.11042 C -0.09375 0.15532 -0.21875 0.45277 -0.31997 0.76018 C -0.35539 0.86759 -0.20087 0.5875 -0.14132 0.50115 C -0.18889 0.05717 -0.14098 -2.36135 -1.41407 -0.49306 C -1.62743 -0.18033 -1.31493 0.34236 -1.26546 0.76018 C -1.19931 0.75763 -1.08368 0.83796 -1.06684 0.75254 C -0.93698 0.09166 -1.14931 -0.18866 -1.36823 -0.7007 C -1.62709 -0.32362 -1.75608 -0.16574 -1.40539 0.76018 C -1.33559 0.94467 -1.11875 0.60254 -0.97552 0.52384 C -0.63941 0.11574 -0.35938 -0.39399 0.03298 -0.7007 C 0.17621 -0.81274 0.46649 -0.85764 0.53003 -0.65301 C 0.60764 -0.40278 0.43246 -0.08866 0.27725 0.08588 C -0.24011 0.66736 -1.20313 0.87777 -0.51129 0.70671 C -0.16233 0.36898 0.23889 0.11064 0.53576 -0.30672 C 0.60434 -0.40278 0.5875 -0.72848 0.4901 -0.7007 C 0.07014 -0.58079 -0.3007 -0.24746 -0.67275 0.03819 C -0.93785 0.24166 -1.16789 0.51782 -1.41407 0.76018 C -1.41667 0.76273 -1.4073 0.75879 -1.404 0.7581 C -1.23125 0.61088 -1.06424 0.45023 -0.88542 0.3162 C -0.67778 0.16041 -0.04393 -0.27987 -0.24566 -0.11042 C -0.62327 0.20671 -1.41407 0.76018 -1.41407 0.76018 C -1.40834 0.74351 -1.40313 0.72685 -1.39688 0.71064 C -0.90105 -0.57477 -1.28559 -0.00162 0.01007 -0.7007 C 0.35 -0.44653 1.20451 -0.09352 0.19149 0.76018 C 0.01302 0.91041 -0.19514 0.53402 -0.38855 0.42106 C -0.47275 -1.85926 -0.51893 -0.14491 0.09861 0.76018 C 0.19705 0.90416 0.3901 0.72963 0.53576 0.71435 C 0.47534 0.40902 0.53871 -0.00348 0.35434 -0.20186 C -0.26233 -0.86482 -0.76598 -0.70209 -1.41407 -0.63403 C -1.38108 -0.16945 -1.62518 0.54259 -1.31546 0.76018 C -1.1099 0.90439 1.27395 1.46527 0.3658 0.01527 C 0.17187 -0.29422 -0.12188 -0.46204 -0.36563 -0.7007 C -0.60035 -0.52524 -1.90868 0.18333 -0.27275 0.76018 C -0.03594 0.84351 0.03854 0.25601 0.19427 0.00393 C -0.1375 -0.23102 -0.44132 -0.55718 -0.80122 -0.7007 C -1.86337 -1.12408 -1.23507 0.00208 -0.8441 0.36574 C -0.57257 0.61828 -0.21181 0.6287 0.10434 0.76018 C 0.24809 0.74236 0.48402 0.88657 0.53576 0.70671 C 0.77135 -0.11274 0.07916 -0.42709 -0.24566 -0.7007 C -0.33993 -0.56482 -0.58212 -0.46389 -0.52848 -0.29329 C -0.04653 1.24236 1.52274 0.85509 -1.41407 0.64189 C -1.37969 0.5081 -1.38177 0.34583 -1.31111 0.24004 C -0.51615 -0.94862 -0.63507 -0.63727 0.53576 -0.7007 C 0.43559 -0.13311 0.40781 0.45486 -0.09289 0.76018 L -0.51129 0.50856 C 0.33802 -0.34815 0.3533 0.00208 0.53576 -0.7007 C 0.5375 -0.70741 0.53003 -0.6882 0.52569 -0.68357 C 0.18264 -0.31297 -0.12014 0.13796 -0.50573 0.42476 C -0.64028 0.525 -1.77969 0.87176 -1.34549 0.73912 C 0.92274 -0.99699 1.25486 -0.80139 -0.79566 -0.51389 C -1.00174 -0.11667 -1.25556 0.24351 -1.41407 0.67824 C -1.44914 0.77476 -1.25938 0.61412 -1.18837 0.56388 C -0.60903 0.15416 -0.08039 -1.0007 0.53576 -0.7007 C 1.07326 -0.43889 -0.78559 0.76018 -0.78559 0.76018 C -0.80174 0.73726 -0.85226 0.71157 -0.83403 0.69143 C 0.73003 -1.03774 1.53125 -1.34746 -1.41407 0.56574 C -1.00921 0.5956 -0.56441 0.89213 -0.2 0.65532 C 0.17621 0.41088 0.49687 -0.14537 0.53576 -0.7007 C 0.55607 -0.99144 0.10243 -0.61436 -0.11424 -0.57107 C -1.93073 1.28935 -1.95903 0.81111 0.53576 0.57731 C 0.46857 0.1912 0.39045 -0.19167 0.33437 -0.58056 C 0.32847 -0.62061 0.37569 -0.72547 0.35139 -0.7007 C 0.15139 -0.49537 -0.02275 -0.24885 -0.2099 -0.02269 C 0.03854 0.23819 0.82048 0.57638 0.53576 0.76018 C 0.496 0.78588 -2.44514 0.73819 -1.04827 0.76018 L 0.53576 0.72384 C -0.11424 0.72384 -0.76424 0.75231 -1.41407 0.76018 C -1.42327 0.76018 -1.39688 0.75115 -1.38837 0.74676 C -0.91025 0.74745 -0.37066 1.06203 0.04583 0.74861 C 0.39201 0.48819 0.89878 -0.48473 0.53576 -0.7007 C -0.0724 -1.0625 -0.76424 -0.31366 -1.41407 -0.11991 C -1.20886 -0.25139 -1.02049 -0.44769 -0.79844 -0.51389 C -0.36216 -0.64399 0.08975 -0.65602 0.53576 -0.7007 C 0.54913 -0.70209 0.54444 -0.65186 0.53142 -0.64723 C 0.07586 -0.49074 -0.38559 -0.3669 -0.8441 -0.22662 L -1.41407 0.76018 C -1.05625 0.58032 -1.95712 1.04814 -0.93264 0.26875 C 0.37448 -0.7257 1.10121 -0.71482 0.38281 -0.69676 C -0.21615 -0.21135 -1.53421 -0.16088 -1.41407 0.76018 C -1.30191 1.61921 -0.03386 0.90254 0.53576 0.4743 C 0.79166 0.28194 0.53194 -0.30903 0.53003 -0.7007 C 0.16805 -0.60487 -0.22188 -0.62269 -0.55573 -0.41297 C -0.84671 -0.23033 -1.59688 0.51944 -1.28125 0.43634 C -0.625 0.26319 -0.07032 -0.32269 0.53576 -0.7007 C 0.53854 -0.70232 0.53125 -0.69514 0.52864 -0.69306 L -1.41407 0.76018 L 0.53576 0.39236 C 0.57395 0.38472 0.45746 0.39907 0.41996 0.3868 C -0.19323 0.18657 -0.80261 -0.03357 -1.41407 -0.24375 C -1.10973 0.09097 -0.87483 0.59189 -0.50139 0.76018 C 0.61128 1.26111 0.55364 1.01319 0.52152 0.46111 C -0.12379 0.56064 -1.43941 1.62546 -1.41407 0.76018 C -1.3875 -0.14468 -0.11268 0.24236 0.53576 -0.02662 C 0.58437 -0.04676 0.43455 -0.00625 0.38576 0.01342 L -1.41407 0.76018 C -0.81493 -0.39954 -1.23594 0.21504 0.53576 -0.7007 C 0.59583 -0.73172 0.43611 -0.59051 0.38003 -0.54838 C -0.20105 -0.11227 -1.95504 1.16967 -1.37396 0.73333 L 0.53576 -0.7007 C 0.6052 -0.75371 0.38975 -0.61204 0.31996 -0.55973 C -0.26025 -0.12524 -2.06702 0.93171 -1.41407 0.76018 L 0.53576 0.24768 C 0.08229 0.725 -0.75226 1.78657 -1.41407 0.76018 C -1.68768 0.33564 -0.99983 -0.21389 -0.79271 -0.7007 C -0.62032 -0.50024 0.42951 1.32152 0.40295 -0.7007 C 0.40034 -0.89098 0.11805 -0.67662 -0.02431 -0.66459 C -0.02379 -0.18982 -0.24584 0.38981 -0.02275 0.76018 C 0.11701 0.99236 0.51892 0.55277 0.53003 0.25532 C 0.54444 -0.13241 0.19774 -0.38218 0.03142 -0.7007 C -0.28368 -0.21389 -0.43177 0.76018 -0.91407 0.76018 C -1.31546 0.76018 -1.81546 -0.7007 -1.41407 -0.7007 C -0.66858 -0.7007 -0.11424 0.27314 0.53576 0.76018 L 0.52152 0.72592 L 0.53576 0.76018 C 0.19948 0.22731 -0.5566 -1.43866 -1.41407 -0.7007 C -1.69671 -0.45741 -1.35782 0.19305 -1.32969 0.64004 C -0.70799 0.19305 -0.0257 -0.12917 0.53576 -0.7007 C 0.76545 -0.93473 -0.0507 -0.59422 -0.30278 -0.40533 C -0.71372 -0.09769 -1.86337 0.95 -1.41407 0.76018 L 0.40295 -0.00764 C 0.70173 -1.56737 0.76892 -1.22014 -1.41407 0.76018 C -1.68611 1.00694 -0.83473 0.24398 -0.50573 0.24398 C -0.26927 0.24398 -1.29514 0.9375 -1.09983 0.76018 C -0.5573 0.26782 -0.00903 -0.21274 0.53576 -0.7007 C 0.60139 -0.75949 0.40642 -0.57824 0.33715 -0.52732 C -0.24653 -0.09838 -0.86598 0.25393 -1.41407 0.76018 C -1.71355 1.03657 -0.73334 0.40555 -0.41563 0.16759 C -0.08056 -0.08334 0.83368 -1.02431 0.53576 -0.7007 C -0.13542 0.02801 0.44948 -0.58797 -1.41407 0.76018 C -1.18837 0.27314 -1.16632 -0.7007 -0.73716 -0.7007 C -0.32257 -0.7007 -1.74011 0.76018 -1.32552 0.76018 C -0.60573 0.76018 0.53576 -0.7007 0.53576 -0.7007 C 0.25902 -0.21389 0.16389 0.76018 -0.29427 0.76018 C -0.68021 0.76018 0.46458 -0.65811 0.08003 -0.7007 C -0.38455 -0.75209 -0.4783 0.31365 -0.8441 0.69907 C -0.96563 0.82731 -1.15261 0.73981 -1.30695 0.76018 C -0.69271 0.27314 -0.06823 -0.19144 0.53576 -0.7007 C 0.58524 -0.74237 0.41545 -0.6875 0.36423 -0.64931 C -0.23698 -0.19908 -0.82118 0.29027 -1.41407 0.76018 C -1.30973 0.5118 -1.12136 0.29861 -1.10122 0.01527 C -1.08299 -0.23959 -1.13837 -0.58496 -1.30973 -0.7007 C -1.42657 -0.77963 -1.37934 -0.36436 -1.41407 -0.19607 C -1.41302 0.12268 -1.54167 0.49305 -1.41111 0.76018 C -1.3349 0.91643 -1.25764 0.44768 -1.17118 0.30092 C -0.97032 -0.03959 -0.75712 -0.3669 -0.55 -0.7007 C -0.51441 -0.21852 -0.49757 0.33564 -0.30139 0.76018 C -0.26164 0.84606 -0.15 0.75509 -0.07431 0.75254 C -0.11563 0.66226 -0.17414 0.58263 -0.19844 0.48194 C -0.35 -0.14375 -0.33855 -0.20533 -0.3599 -0.7007 C -0.52795 -0.43403 -0.75295 -0.21598 -0.86407 0.09907 C -0.93438 0.29861 -1.01684 0.87407 -0.87552 0.76018 C -0.45157 0.41851 0.12864 -0.7007 0.12864 -0.7007 C 0.61545 -0.58936 0.2309 -0.71737 -0.49844 0.54861 C -0.53021 0.6037 -0.55278 0.66666 -0.57986 0.72592 C -0.5875 0.7125 -0.59045 0.68263 -0.60278 0.68588 C -0.64358 0.69629 -0.7224 0.81435 -0.71424 0.76018 C -0.60174 0.00995 -0.45608 -0.11991 -0.13004 -0.7007 C -0.13907 -0.64723 -0.13837 -0.58936 -0.15712 -0.54074 C -0.19497 -0.44283 -0.24549 -0.3544 -0.29705 -0.26852 C -0.3092 -0.24838 -0.33091 -0.24329 -0.34566 -0.22662 C -0.3816 -0.18588 -0.41424 -0.14028 -0.44844 -0.09699 C -0.52205 -0.11783 -0.5342 -0.12894 -0.61424 -0.11621 C -0.63195 -0.1132 -0.64844 -0.10209 -0.66563 -0.09514 C -0.67136 -0.11875 -0.68507 -0.14121 -0.68282 -0.16574 C -0.66632 -0.34561 -0.57587 -0.525 -0.6099 -0.7007 C -0.62709 -0.78912 -0.70382 -0.5676 -0.74705 -0.49676 C -0.79254 -0.42269 -0.83334 -0.34422 -0.87552 -0.26667 C -0.88056 -0.25718 -0.89584 -0.23033 -0.88837 -0.23612 C -0.86441 -0.25487 -0.84445 -0.28172 -0.82396 -0.30672 C -0.77032 -0.37246 -0.71858 -0.44098 -0.66563 -0.50834 C -0.67309 -0.31135 -0.70486 -0.23334 -0.6599 -0.08565 C -0.65886 -0.08195 -0.65799 -0.09329 -0.65712 -0.09699 C -0.64844 -0.13519 -0.63993 -0.17315 -0.63143 -0.21135 C -0.62518 -0.19167 -0.62396 -0.1676 -0.61285 -0.15232 C -0.60747 -0.14491 -0.59341 -0.14514 -0.58993 -0.15417 C -0.57882 -0.18311 -0.58039 -0.21783 -0.5757 -0.24954 C -0.63143 -0.3338 -0.69011 -0.41459 -0.74271 -0.50255 C -0.74705 -0.50973 -0.7283 -0.50047 -0.72275 -0.49491 C -0.67848 -0.45047 -0.64098 -0.39375 -0.59427 -0.35417 C -0.57275 -0.33588 -0.54566 -0.3338 -0.52136 -0.32385 C -0.60243 -0.09954 -0.62605 -0.04491 -0.69844 0.20972 C -0.74948 0.38865 -0.79566 0.57013 -0.8441 0.75046 C -0.84358 0.73726 -0.84653 0.72291 -0.84254 0.71064 C -0.72257 0.32963 -0.47275 -0.42639 -0.47275 -0.42639 C -0.47379 -0.38542 -0.44792 -0.32107 -0.4757 -0.30278 C -0.51164 -0.27894 -0.55313 -0.33172 -0.59132 -0.34862 C -0.59271 -0.34908 -0.59427 -0.35487 -0.59271 -0.35417 C -0.18577 -0.15718 -0.24966 -0.20672 -0.67986 -0.27037 C -0.60973 -0.24862 -0.42032 -0.19283 -0.3842 -0.16181 C -0.35625 -0.13774 -0.45087 -0.15811 -0.4842 -0.15602 C -0.50938 -0.15741 -0.5665 -0.12755 -0.5599 -0.15996 C -0.55278 -0.19468 -0.50608 -0.18588 -0.47986 -0.17709 C -0.46129 -0.17084 -0.45417 -0.13889 -0.44132 -0.11991 C -0.48091 -0.11621 -0.55938 -0.05556 -0.5599 -0.10857 C -0.56059 -0.18218 -0.47709 -0.20695 -0.44289 -0.26459 C -0.42223 -0.29954 -0.37865 -0.34584 -0.39705 -0.38287 C -0.41355 -0.41551 -0.4342 -0.31852 -0.4599 -0.29908 C -0.47535 -0.28727 -0.49514 -0.29699 -0.51285 -0.29514 C -0.53664 -0.2926 -0.56042 -0.28889 -0.5842 -0.28565 C -0.58611 -0.27801 -0.59532 -0.26667 -0.58993 -0.26274 C -0.56545 -0.24537 -0.49132 -0.25973 -0.5099 -0.23241 C -0.58299 -0.12524 -0.68855 -0.0676 -0.77848 0.01342 C -0.79098 0.02453 -0.83143 0.04838 -0.81684 0.04398 C -0.71736 0.01365 -0.61997 -0.02848 -0.52136 -0.06459 C -0.43091 0.04328 -0.26164 0.09791 -0.25 0.25902 C -0.23611 0.44976 -0.57795 0.87199 -0.46129 0.76018 C 1.34843 -0.97709 0.55191 -0.49954 -0.50712 -0.2 C -0.7224 0.09398 -0.91129 0.42662 -1.15261 0.68194 C -1.22257 0.75601 -1.49011 0.82245 -1.41407 0.76018 C -0.77882 0.23981 0.53576 -0.7007 0.53576 -0.7007 C 0.53576 -0.7007 -2.14514 0.95463 -1.41407 0.76018 L 0.48281 0.25532 C -0.01806 0.05347 -0.50677 -0.48681 -1.0198 -0.35047 C -1.32101 -0.27037 -1.71077 0.86574 -1.41407 0.76018 L -1.20539 0.68588 C -0.62518 0.71064 1.00902 1.20879 0.53576 0.76018 C -1.42882 -1.10186 -1.629 -0.82408 0.53576 -0.39584 C -0.11424 -0.01065 -1.41407 1.70856 -1.41407 0.76018 C -1.41407 -0.23403 -0.12361 -0.23681 0.53576 -0.7007 C 0.7408 -0.84491 -0.05 -0.2 -0.05 -0.2 C -0.05 -0.2 0.7408 -0.84491 0.53576 -0.7007 C -0.12361 -0.23681 -1.41407 0.76018 -1.41407 0.76018 C -1.41407 0.76018 1.25764 -0.94931 0.53576 -0.7007 L -1.09549 -0.13889 C -1.74914 2.15509 -1.08664 -0.72616 0.53576 -0.7007 C 0.58645 -0.69977 0.20746 1.65625 0.41007 0.38287 C -0.9915 -2.24931 0.64375 0.78796 0.53576 0.75625 C 0.03524 0.60972 -0.03316 -0.70672 -0.54566 -0.7007 C -0.99046 -0.69537 -0.03716 0.27314 0.21718 0.76018 C 0.14722 0.27314 0.2625 -0.34028 0.00711 -0.7007 C -0.13177 -0.89699 -0.17205 -0.15301 -0.36129 -0.05718 C -0.60938 0.06875 -1.36893 0.36319 -1.10539 0.32013 C -0.7625 0.26388 -0.43473 0.08472 -0.11702 -0.09699 C 0.03142 -0.18195 -0.4342 -0.01459 -0.59271 0.02685 C 0.12847 0.30046 -1.50105 -0.34051 -1.23264 0.07245 C -1.02066 0.39838 -0.59566 0.22222 -0.27709 0.29722 C -1.22171 -1.16806 0.30139 1.31088 0.34149 0.45717 C 0.36632 -0.07176 -0.55677 -1.13704 -0.54427 -0.60741 C -0.53004 -0.00348 0.06059 0.29351 0.34861 0.76018 C 0.35885 0.77685 0.30989 0.77708 0.3 0.76018 C 0.02413 0.28333 -0.49705 -0.7007 -0.49705 -0.7007 C -0.2908 3.13564 -0.4316 -0.69607 -0.69844 -0.7007 C -1.13073 -0.70811 -1.8349 0.61944 -1.41268 0.74305 C -0.80521 0.9206 -0.31563 -0.03797 0.23281 -0.42824 C 0.27534 -0.03241 0.24305 0.39143 0.36007 0.76018 C 0.3993 0.88379 0.49982 0.53426 0.49566 0.4 C 0.48489 0.04606 0.2783 -0.98658 0.31718 -0.63588 C 0.55382 1.49398 1.03264 1.21828 -1.04827 -0.7007 C -0.96736 -0.21389 -1.154 0.5787 -0.80539 0.76018 C -0.51563 0.91111 -0.2349 -0.03334 -0.41563 -0.3713 C -0.60539 -0.72593 -1.06875 -0.35232 -1.39549 -0.34283 C -0.87118 0.02176 -0.3533 1.09861 0.17725 0.75046 C 0.47743 0.55347 -3.28473 -3.26806 0.53576 0.76018 L 0.28281 -0.7007 C -0.11094 -0.21389 -0.36146 0.76018 -0.89827 0.76018 C -1.2941 0.76018 -0.04566 -0.7007 -0.44132 -0.7007 C -0.88039 -0.7007 -1.58212 0.54884 -1.17257 0.76018 C -0.59809 1.05648 -0.0375 0.12013 0.53003 -0.2 C 0.23958 -0.26713 -0.2816 -0.78658 -0.34132 -0.40162 C -0.46424 0.38935 1.8125 0.85717 -0.48559 0.1868 C -0.25139 0.10926 0.37031 -0.29445 0.21718 -0.04561 C -0.04011 0.37222 -0.4533 0.92893 -0.83837 0.76018 C -1.21216 0.59629 -1.67188 -0.7007 -1.2783 -0.7007 C -0.82414 -0.7007 -0.01441 0.76018 -0.46858 0.76018 C -0.95087 0.76018 -1.08594 -0.22917 -1.41407 -0.7007 C -1.43455 -0.73033 -1.42813 -0.59931 -1.40122 -0.58056 L 0.53576 0.76018 L -1.41407 -0.7007 C -0.84341 2.19814 -1.54219 -0.7213 -1.06111 -0.60348 C -0.4724 -0.45926 -0.06702 0.28634 0.43003 0.73148 C 0.41145 0.32384 0.3177 -0.09005 0.3743 -0.49121 C 0.39826 -0.66112 0.53993 -0.1919 0.53576 -0.01899 C 0.52916 0.25416 0.40816 0.50046 0.34427 0.76018 C 0.36059 0.27314 0.02725 -0.7007 0.39288 -0.7007 C 0.76128 -0.7007 0.90399 0.76018 0.53576 0.76018 C 0.12882 0.76018 0.17673 -0.21389 -0.00278 -0.7007 C -0.12466 -0.21389 -0.00608 0.5868 -0.36858 0.76018 C -1.48525 1.29444 -0.89566 -0.91991 -1.12969 0.06111 C -1.04115 0.29398 -0.99271 0.95717 -0.86407 0.76018 C -0.61927 0.38449 -1.00591 -0.7007 -0.63282 -0.7007 C -0.26632 -0.7007 -0.69271 0.27314 -0.72275 0.76018 C -2.26875 -2.73797 -0.88125 0.74861 -0.13004 0.75046 C 0.31024 0.75162 -0.99757 -1.27639 -0.54132 -0.55973 C -0.47605 -0.29838 -0.35799 -0.06366 -0.24132 0.16388 C -0.22986 0.18634 -0.20174 0.15069 -0.18143 0.14861 C -0.14393 0.1449 -0.06858 0.1949 -0.06858 0.1449 L -0.02709 -0.05139 L -0.0342 -0.05139 L -0.10573 0.13148 L -0.10573 0.09722 L -0.01563 -0.11991 C -0.01181 -0.08125 0.02465 -0.01019 -0.00417 -0.00371 C -0.08125 0.01319 -0.23282 -0.07223 -0.23282 -0.07223 L -0.06997 0.0324 L -0.02275 0.03426 L 0.03298 -0.0342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1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黑腳企鵝整年都可繁殖，通常在岩石下、植叢內或洞穴內</a:t>
            </a:r>
            <a:r>
              <a:rPr lang="zh-TW" altLang="en-US" dirty="0" smtClean="0"/>
              <a:t>築巢一</a:t>
            </a:r>
            <a:r>
              <a:rPr lang="zh-TW" altLang="en-US" dirty="0"/>
              <a:t>窩下</a:t>
            </a:r>
            <a:r>
              <a:rPr lang="en-US" altLang="zh-TW" dirty="0"/>
              <a:t>2</a:t>
            </a:r>
            <a:r>
              <a:rPr lang="zh-TW" altLang="en-US" dirty="0"/>
              <a:t>個蛋，有下第二窩的記錄。孵化期約</a:t>
            </a:r>
            <a:r>
              <a:rPr lang="en-US" altLang="zh-TW" dirty="0"/>
              <a:t>38</a:t>
            </a:r>
            <a:r>
              <a:rPr lang="zh-TW" altLang="en-US" dirty="0"/>
              <a:t>天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遠洋</a:t>
            </a:r>
            <a:r>
              <a:rPr lang="en-US" altLang="zh-TW" dirty="0"/>
              <a:t>0.5-1.2</a:t>
            </a:r>
            <a:r>
              <a:rPr lang="zh-TW" altLang="en-US" dirty="0"/>
              <a:t>公分長的魚。較重要的捕獲魚種有</a:t>
            </a:r>
          </a:p>
        </p:txBody>
      </p:sp>
      <p:pic>
        <p:nvPicPr>
          <p:cNvPr id="1026" name="Picture 2" descr="é»è³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025" y="1480447"/>
            <a:ext cx="2728323" cy="4480457"/>
          </a:xfrm>
          <a:prstGeom prst="hexagon">
            <a:avLst/>
          </a:prstGeom>
          <a:noFill/>
          <a:ln w="76200">
            <a:solidFill>
              <a:schemeClr val="tx2">
                <a:lumMod val="50000"/>
              </a:schemeClr>
            </a:solidFill>
            <a:prstDash val="sysDot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isometricOffAxis2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3141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2.77778E-7 4.07407E-6 C -0.0323 0.00393 -0.04653 0.00486 -0.08143 0.01342 C -0.10435 0.01898 -0.12691 0.02708 -0.15 0.03241 C -0.18507 0.04051 -0.22049 0.04699 -0.25573 0.05347 C -0.42066 0.08333 -0.34896 0.06759 -0.52865 0.09537 C -0.69757 0.12129 -0.69271 0.12893 -0.8698 0.13912 C -0.93021 0.14259 -0.9908 0.14167 -1.05122 0.14282 C -1.1441 0.14097 -1.24219 0.17824 -1.32987 0.13727 C -1.35834 0.12384 -1.329 0.05555 -1.3198 0.01713 C -1.30226 -0.05648 -1.21563 -0.19861 -1.1856 -0.24005 C -1.10834 -0.34607 -0.91476 -0.55787 -0.82275 -0.60533 C -0.73438 -0.65093 -0.63612 -0.64746 -0.54289 -0.66829 C -0.15521 -0.66759 0.2375 -0.75046 0.61996 -0.66644 C 0.6743 -0.6544 0.54774 -0.21204 0.54427 -0.20185 C 0.47187 0.01875 0.40677 0.1368 0.29149 0.33148 C 0.22465 0.44421 0.17204 0.58032 0.08281 0.66088 C -0.00469 0.74004 -0.11806 0.74861 -0.21858 0.79236 C -0.57952 0.79051 -0.96945 0.97616 -1.30122 0.78657 C -1.46407 0.69352 -0.99757 0.54213 -0.83837 0.43819 C -0.49757 0.21528 -0.14566 0.01991 0.18437 -0.23056 C 0.91475 -0.78426 0.73437 -0.70394 0.49149 -0.62824 C 0.41232 -0.56736 0.33177 -0.50996 0.25434 -0.44537 C 0.12552 -0.33866 0.00381 -0.21667 -0.12709 -0.11435 C -0.52448 0.19629 -1.75903 1.01504 -1.32987 0.79236 C -1.19948 0.72477 -1.30261 0.78148 -1.02691 0.51805 C -0.8974 0.39444 -0.50869 0.00417 -0.38577 -0.06852 C -0.07483 -0.25255 0.80086 -0.92292 0.54722 -0.6206 C 0.49809 -0.56227 0.44774 -0.50579 0.4 -0.44537 C -0.44306 0.62014 0.10347 0.14421 -1.14844 0.79236 C -1.19323 0.78866 -1.25695 0.83009 -1.28264 0.78102 C -1.30278 0.74236 -1.22119 0.73518 -1.19132 0.71042 C -0.85539 0.43356 -0.5073 0.18171 -0.18577 -0.12384 C 0.25104 -0.53843 0.03368 -0.36042 0.46145 -0.66829 C 0.51145 -0.28588 0.51059 -0.53912 0.16006 0.01134 C -0.23178 0.62708 -0.00174 0.33819 -0.75834 0.79236 C -0.90174 0.77268 -1.18785 0.92546 -1.18837 0.73333 C -1.18907 0.48379 -0.92448 0.36829 -0.7599 0.24954 C 0.62343 -0.74908 0.97291 -0.85347 0.14565 -0.52153 C -0.26198 -0.0838 -0.64132 0.40555 -1.07691 0.79236 C -1.12448 0.83449 -1.24879 0.77616 -1.23421 0.70278 C -1.18455 0.45602 -1.0224 0.27616 -0.92848 0.05347 C -0.63577 -0.63958 -0.89202 -0.36227 -0.50712 -0.66829 C -0.3566 -0.65185 -0.13768 -0.78796 -0.05573 -0.61875 C 0.03541 -0.43079 -0.1316 -0.18287 -0.16563 0.03611 C -0.26875 0.69768 -0.16007 0.42407 -0.34428 0.79236 C -0.33073 0.65417 -0.34289 0.78981 -0.33282 0.47616 C -0.32049 0.09467 -0.28039 -0.28704 -0.29428 -0.66829 C -0.29931 -0.80463 -0.33803 -0.40162 -0.36007 -0.26852 C -0.1882 0.46435 -0.25747 1.37292 0.61996 0.74097 C 0.72395 0.6662 0.61701 0.42616 0.61579 0.26852 C 0.61423 0.09398 0.61319 -0.08056 0.61145 -0.25509 C 0.61093 -0.31227 0.61024 -0.36921 0.6085 -0.42639 C 0.60694 -0.48542 0.59062 -0.54607 0.60138 -0.60347 C 0.60868 -0.6419 0.61996 -0.48727 0.61996 -0.48727 C 0.61961 -0.06088 0.85017 0.49792 0.61857 0.79236 C 0.44756 1.00972 0.24496 0.4 0.03437 0.25717 C -1.47119 -0.76412 -1.83994 -0.68658 -0.85417 -0.65116 C -0.54393 -0.58773 0.11788 -0.45718 0.29861 -0.37871 C 0.42222 -0.32523 0.51284 -0.18218 0.61996 -0.0838 C 0.61614 0.1625 0.6302 0.41065 0.6085 0.65532 C 0.60381 0.70903 0.5835 0.78981 0.54288 0.79236 C -0.08073 0.83102 -0.70573 0.78102 -1.32987 0.77523 C -1.31025 0.35046 -1.49132 -0.19074 -1.27119 -0.49884 C -1.04271 -0.81898 0.36041 -0.60671 0.61996 -0.58264 C 0.6019 -0.19815 0.6684 0.21111 0.56579 0.57153 C 0.52135 0.72754 0.35364 0.78495 0.22864 0.79236 L -1.32987 0.68565 C -1.28264 0.23426 -1.49237 -0.45972 -1.18837 -0.66829 C -0.65296 -1.03588 0.01701 -0.69213 0.61857 -0.65116 C 0.64843 -0.64908 0.59461 -0.5757 0.57291 -0.54838 C 0.36788 -0.28982 0.04409 0.10463 -0.23421 0.26296 C -0.59167 0.46597 -0.96459 0.61597 -1.32987 0.79236 C -1.03716 0.43565 -1.0158 0.37315 -0.44723 0.15046 C -0.10087 0.01481 0.27291 0.03704 0.61996 -0.09514 C 0.61197 -0.06736 0.61527 -0.02616 0.59565 -0.01134 C -0.16702 0.56042 -0.10278 0.50208 -0.72691 0.79236 C -0.92796 0.79167 -1.29514 1.0544 -1.32987 0.79051 C -1.37275 0.46481 -1.00087 0.29467 -0.82275 0.06481 C -0.42952 -0.44213 -0.31198 -0.36829 0.3085 -0.66829 C 0.40711 -0.65695 0.58402 -0.7632 0.60434 -0.63403 C 0.63177 -0.45996 0.47447 -0.31968 0.38437 -0.18843 C 0.21614 0.05579 0.09583 0.37986 -0.11997 0.54467 C -0.35139 0.72176 -0.63907 0.70995 -0.89844 0.79236 C -1.03837 0.78912 -1.20382 0.89028 -1.31841 0.78287 C -1.38264 0.72268 -1.22709 0.61204 -1.17691 0.53148 C -0.504 -0.54931 -0.85747 -0.22292 -0.05 -0.66829 C 0.16423 -0.65301 0.4644 -0.85162 0.59288 -0.62269 C 0.69791 -0.43519 0.41006 -0.22246 0.30572 -0.03426 C -0.06303 0.63079 0.05694 0.47176 -0.40278 0.79236 C -0.42292 0.74977 -0.46441 0.71504 -0.46285 0.66481 C -0.44393 0.0618 -0.28525 -0.11597 -0.04862 -0.66829 C 0.17326 -0.66713 0.54375 -0.94375 0.61718 -0.66458 C 1.06336 1.03125 0.52083 0.82129 0.05434 0.74861 C 0.05659 0.40162 0.06961 -0.27593 0.01284 -0.54259 C -0.00417 -0.62315 -0.09566 -0.62639 -0.15 -0.66829 L -1.27848 -0.65695 C -1.30678 -0.65579 -1.22362 -0.6375 -1.19549 -0.63218 C -1.11198 -0.61597 -1.0283 -0.59977 -0.9441 -0.59213 C -0.80955 -0.58009 -0.67483 -0.5794 -0.53994 -0.57315 C 0.15295 -0.68982 0.21475 -0.69375 -0.35712 -0.6169 C -0.91181 -0.46227 -1.18681 -0.62708 -1.32987 0.21713 C -1.36198 0.40671 -1.28316 0.60069 -1.2599 0.79236 C -0.78386 0.78565 0.24045 0.84907 0.61996 0.44375 C 0.77395 0.2794 0.60572 -0.08195 0.59861 -0.34468 L 0.07708 0.26852 C -0.1698 0.56111 -0.03803 0.42662 -0.01563 0.37523 C 0.02517 0.28125 0.05763 0.18055 0.10434 0.09143 C 0.61423 -0.88148 0.2026 -0.11181 0.61996 -0.66829 C 0.65104 -0.70972 0.54357 -0.60903 0.51006 -0.57107 C 0.24236 -0.26806 0.00381 0.08379 -0.28282 0.3544 L -0.74705 0.79236 C -0.83369 0.78287 -0.95122 0.85278 -1.00695 0.76389 C -1.04688 0.7 -0.92066 0.64398 -0.87848 0.58287 C -0.86007 0.55648 -0.81268 0.46921 -0.82553 0.50092 C -0.85018 0.56157 -0.88004 0.61875 -0.91407 0.6706 C -0.94428 0.71643 -0.98264 0.75185 -1.01702 0.79236 C -1.11841 0.78981 -1.2408 0.86713 -1.32119 0.78472 C -1.36928 0.73565 -1.2573 0.64768 -1.22119 0.58287 C -1.11719 0.39606 -1.04219 0.16759 -0.90122 0.03055 C -0.60521 -0.25764 -0.2566 -0.43519 0.06579 -0.66829 C 0.24756 -0.65486 0.45138 -0.74445 0.61145 -0.62824 C 0.6802 -0.57824 0.54861 -0.43658 0.51145 -0.34468 C 0.40312 -0.07662 0.15746 0.49213 2.77778E-7 0.69907 C -0.04775 0.7618 -0.12414 0.76782 -0.18855 0.79236 C -0.20365 0.79815 -0.1599 0.77245 -0.15 0.75625 C -0.0908 0.6581 -0.04323 0.54815 0.01718 0.45139 C 0.19635 0.16435 0.38472 -0.11227 0.56857 -0.39398 C 0.58576 -0.48542 0.58958 -0.5831 0.61996 -0.66829 C 0.64114 -0.72755 0.61527 -0.53496 0.59722 -0.47408 C 0.5427 -0.29074 0.49947 -0.0919 0.40434 0.05903 C 0.22881 0.3375 0.00052 0.54792 -0.20139 0.79236 C -0.45712 0.77268 -0.93039 1.07106 -0.96841 0.73333 C -1.13855 -0.77801 -0.56337 -0.66505 -0.06285 -0.66829 C -0.05955 -0.58889 -0.02674 -0.50162 -0.05278 -0.43009 C -0.43056 0.60602 -0.44723 0.35393 -1.30417 0.79236 C -1.24896 0.65069 -1.19219 0.51018 -1.13837 0.36759 C -1.00834 0.02315 -0.75261 -0.66829 -0.75261 -0.66829 C -0.6724 -0.61435 -0.5073 -0.62639 -0.51146 -0.50648 C -0.52101 -0.22315 -0.64792 0.04491 -0.78403 0.26296 C -1.07848 0.73333 -1.85157 1.06504 -0.81563 0.52963 C -0.47101 0.13403 -0.16702 -0.33542 0.21857 -0.65695 C 0.33211 -0.75162 0.69427 -0.81667 0.61996 -0.66829 C 0.50034 -0.42917 -0.51719 0.52083 -0.80122 0.79236 C -1.18021 0.60694 -1.15938 0.7037 -0.4757 0.1162 C -0.26337 -0.06621 -0.02101 -0.17778 0.20138 -0.33704 C 0.34444 -0.43935 0.4802 -0.55833 0.61996 -0.66829 C 0.62256 -0.67037 0.61545 -0.66296 0.61284 -0.66065 C 0.57256 -0.62546 0.53559 -0.58148 0.49149 -0.55602 C 0.35625 -0.47755 0.22013 -0.39769 0.07708 -0.35046 C -0.254 -0.24051 -0.59237 -0.17384 -0.92691 -0.08565 C -1.06129 -0.11042 -1.22726 -0.04167 -1.32987 -0.15996 C -1.40087 -0.2419 -1.33542 -0.41227 -1.31702 -0.53496 C -1.31303 -0.56065 -1.28646 -0.57315 -1.26702 -0.57685 C -1.08976 -0.60972 -0.91077 -0.6213 -0.73264 -0.64352 C -0.66198 -0.60741 -0.58768 -0.58102 -0.51997 -0.53496 C -0.51268 -0.52986 -0.51789 -0.50648 -0.5257 -0.50255 C -0.55643 -0.48727 -0.59046 -0.48982 -0.62292 -0.48357 C -0.68664 -0.5331 -0.74237 -0.60903 -0.81407 -0.63218 C -1.02848 -0.7007 -1.1441 -0.6757 -1.32987 -0.65116 C -1.32223 -0.5331 -1.32709 -0.41227 -1.30695 -0.29699 C -1.01737 1.36574 -1.2698 0.83727 0.21006 0.48958 C 0.25503 0.34583 0.54166 -0.45093 0.47152 -0.66829 C 0.43871 -0.76968 0.30659 -0.64676 0.2243 -0.63588 C 0.12517 -0.36296 0.04652 -0.07523 -0.07292 0.18287 C -0.17483 0.4037 -0.33837 0.56782 -0.43577 0.79236 C -0.45261 0.83148 -0.36806 0.78866 -0.33421 0.78657 C -0.27292 0.6412 -0.20556 0.5 -0.15 0.35046 C 0.23454 -0.68449 -0.07448 -0.51875 0.3243 -0.66829 C -0.7106 0.39375 -0.1915 -0.05972 -1.32987 0.79236 C -1.33976 0.79977 -1.30973 0.77754 -1.30122 0.76759 C -1.25539 0.71389 -1.21511 0.65185 -1.16702 0.60185 C -0.82969 0.25231 -0.41893 0.00741 -0.14566 -0.43009 C -0.09619 -0.50949 0.07777 -0.69468 0.00295 -0.66829 C -0.37344 -0.53611 -1.08421 -0.10093 -1.08421 -0.10093 C -1.16598 0.19676 -1.25313 0.49213 -1.32987 0.79236 C -1.33369 0.80717 -1.31355 0.76944 -1.30417 0.75995 C -1.22257 0.67917 -1.14358 0.59305 -1.05695 0.52199 C -0.14098 -0.23056 -0.28316 -0.10278 0.61996 -0.66829 C 0.46736 -0.24398 0.25364 0.38912 -0.00278 0.60579 C -0.25296 0.81713 -0.58768 0.73009 -0.87987 0.79236 C -0.9632 0.7125 -1.15886 0.68379 -1.12987 0.55231 C -0.91233 -0.43009 -0.66042 -0.40926 -0.11858 -0.66829 C 0.12569 -0.59676 0.13628 -0.62083 -0.23994 0.14861 C -0.36997 0.41435 -0.59046 0.57778 -0.76563 0.79236 C -0.95035 0.78657 -1.29376 1.01921 -1.3198 0.77523 C -1.37396 0.26759 -0.92119 -0.66829 -0.92119 -0.66829 C -0.74566 -0.18449 -0.71407 -0.22917 -1.04549 0.59236 C -1.09636 0.71829 -1.23507 0.72569 -1.32987 0.79236 C -1.1507 -0.18727 -1.29046 0.30509 -0.87987 -0.66829 C -0.79514 -0.6632 -0.6474 -0.7625 -0.6257 -0.65301 C -0.59063 -0.4757 -0.7099 -0.30185 -0.77553 -0.14097 C -0.90764 0.18194 -1.0698 0.48125 -1.21702 0.79236 C -1.24358 0.75046 -1.30365 0.72083 -1.29705 0.66667 C -1.22535 0.07616 -1.04688 -0.14676 -0.79844 -0.6206 C -0.29358 -0.4831 0.02864 -0.50255 0.40572 0.07801 C 0.99392 0.98403 0.65156 0.8 0.35711 0.72963 C 0.25295 0.65278 0.13298 0.60532 0.04427 0.49907 C -0.22622 0.17477 0.22656 -0.04468 0.35572 -0.22662 C 0.45295 -0.3632 0.53194 -0.52107 0.61996 -0.66829 C 0.61388 -0.63403 0.62118 -0.58889 0.60138 -0.56551 C 0.24079 -0.13519 -0.09514 0.09051 -0.53282 0.39421 C -0.88108 0.63588 -1.07744 0.65324 -0.91129 0.63611 L -0.42865 0.6419 C -0.42535 0.64213 -0.42119 0.65208 -0.42431 0.65324 C -0.73108 0.77315 -0.97257 0.75208 -1.32987 0.79236 C -1.26077 0.71991 -1.20105 0.62801 -1.12275 0.57523 C -0.5066 0.16088 -0.20521 0.13148 0.51145 -0.10463 C 0.54756 -0.14792 0.62378 -0.16968 0.61996 -0.23426 C 0.61701 -0.28634 0.54201 -0.25116 0.50295 -0.24954 C 0.29982 -0.24097 0.09722 -0.21551 -0.10573 -0.20371 C -0.24323 -0.19583 -0.38091 -0.19491 -0.51858 -0.19051 C -0.55764 -0.27153 -0.56528 -0.26829 -0.41424 -0.37685 C -0.25157 -0.49398 -0.07431 -0.57107 0.09565 -0.66829 C -0.16494 -0.14097 0.14375 -0.69537 -0.84271 -0.08958 C -0.94566 -0.02616 -1.02275 0.09467 -1.11268 0.1868 C -0.83768 0.29861 -1.13594 0.18889 -0.38577 0.04004 C -0.05157 -0.02616 0.28437 -0.07454 0.61996 -0.1257 C 0.67621 -0.13426 0.50798 -0.1044 0.45295 -0.0875 L -1.14549 0.41528 C -1.34323 0.25417 -1.21528 0.37014 -0.58855 0.15231 C -0.24792 0.03403 0.09722 -0.05972 0.4401 -0.16574 C 0.5 -0.21134 0.68906 -0.30833 0.61996 -0.30278 C 0.30763 -0.27732 0.00538 -0.12963 -0.30712 -0.10463 L -1.09549 -0.0419 C -1.0823 -0.07801 -1.08126 -0.12917 -1.05556 -0.15046 C -0.6731 -0.46482 -0.61094 -0.41273 -0.16007 -0.5044 C 0.0552 -0.40046 0.09027 -0.43264 -0.28282 0.09329 C -0.47657 0.36667 -0.72553 0.55949 -0.94705 0.79236 C -0.96025 0.73333 -1.01928 0.65949 -0.98698 0.61528 C -0.59185 0.07523 -0.01615 -0.30208 0.46423 -0.66829 C 0.45434 -0.60926 0.4618 -0.53935 0.43437 -0.49121 C -0.01719 0.29792 0.06562 0.13495 -0.55435 0.50671 C -0.53768 0.46597 -0.52882 0.41759 -0.50435 0.38472 C 0.12343 -0.45579 -0.09393 -0.22986 0.61996 -0.66829 C 0.61909 -0.66458 0.61857 -0.66042 0.61718 -0.65695 C 0.25468 0.20741 0.49288 -0.28496 -0.32136 0.79236 C -0.44375 0.75046 -0.70903 0.83287 -0.68855 0.66667 C -0.56424 -0.34051 0.00972 -0.40139 0.56006 -0.66829 C 0.85277 -0.52732 0.86024 -0.54815 0.09149 0.20185 C -0.1908 0.47731 -0.54289 0.5956 -0.8599 0.79236 C -0.90174 0.76898 -1.01303 0.77037 -0.9856 0.72199 C -0.80782 0.4081 -0.60018 0.11134 -0.35278 -0.10278 C -0.05608 -0.35949 0.296 -0.47871 0.61996 -0.66829 C 0.62586 -0.67176 0.60763 -0.6632 0.60138 -0.66065 C -0.31164 0.53889 0.24496 0.01458 -1.30834 0.79236 C -1.31198 0.79421 -1.30938 0.78217 -1.3099 0.77708 C -0.35608 -0.1419 -0.79219 0.20417 0.61996 -0.66829 C 0.63003 -0.67454 0.61788 -0.63658 0.61006 -0.62639 C 0.44739 -0.41389 0.30815 -0.15671 0.11145 -0.00371 C -0.30712 0.32176 -0.77223 0.52708 -1.21407 0.79236 C -1.52865 0.61504 -1.43768 0.69977 -0.62709 0.09722 C -0.22744 -0.2 0.20243 -0.41875 0.61996 -0.66829 C 0.63454 -0.67685 0.59756 -0.63796 0.58437 -0.62639 C 0.26649 -0.34977 -0.04115 -0.04977 -0.37292 0.19629 C -0.68056 0.4243 -1.11494 0.42037 -1.32987 0.79236 C -1.48334 1.0581 -0.83837 0.64884 -0.59289 0.57708 C -0.18855 0.27754 0.26857 0.07917 0.61996 -0.32176 C 0.70451 -0.41806 0.40468 -0.48357 0.29861 -0.43982 C -0.07639 -0.28519 -0.40018 0.03842 -0.7599 0.24768 C -0.92292 0.34259 -1.09792 0.39629 -1.26702 0.4706 C -0.88785 0.11111 -0.55365 -0.35185 -0.13004 -0.60741 C 0.09826 -0.74514 0.36961 -0.67662 0.61996 -0.66829 C 0.71892 -0.66505 0.42569 -0.61759 0.32864 -0.59213 C -0.14428 -0.21898 -0.62431 0.13889 -1.08976 0.52754 C -1.17778 0.60116 -1.42171 0.85671 -1.32987 0.79236 C -0.6698 0.33055 1.30277 -1.06759 0.61996 -0.66829 C 0.43003 -0.55718 0.2309 -0.47037 0.05 -0.33519 C -0.42032 0.01713 -1.02136 1.38241 -1.32987 0.79236 C -1.64046 0.19838 -0.12431 -0.66829 -0.12431 -0.66829 C -0.05469 -0.52801 0.05069 -0.40949 0.08437 -0.24769 C 0.31232 0.85208 -0.04653 1.30324 0.5243 0.00764 C 0.49375 -0.21783 0.59756 -0.60347 0.43281 -0.66829 C 0.28402 -0.72685 0.29809 -0.2956 0.23854 -0.10463 C 0.14618 0.19143 0.06423 0.49329 -0.02292 0.79236 C -0.10382 0.44699 -0.10834 0.05092 -0.26563 -0.24375 C -0.38646 -0.46968 -0.62292 -0.8081 -0.80261 -0.66829 C -0.96146 -0.54491 -0.71181 -0.17662 -0.59428 0.01134 C -0.39879 0.3243 0.35243 0.54491 0.11006 0.79236 C -0.25782 1.16805 -0.81563 0.73773 -1.27848 0.71042 C -1.74254 1.44954 -1.4731 0.97917 0.61996 0.70856 C 0.72465 0.69514 0.41996 0.62222 0.31996 0.57917 C -0.05435 0.57963 -0.44653 0.73333 -0.80261 0.58102 C -0.95296 0.51667 -1.13073 0.1419 -1.00695 0.01134 C -0.61997 -0.3963 -0.08039 -0.44167 0.38281 -0.66829 C 0.46197 -0.66065 0.64861 -0.74398 0.61996 -0.64537 C 0.46822 -0.1213 0.33506 0.53588 -0.03994 0.79236 C -0.33681 0.9956 -0.68768 0.57778 -1.01129 0.4706 C -0.55087 0.09074 -0.09584 -0.3007 0.36996 -0.66829 C 0.40277 -0.69421 0.3243 -0.58333 0.29149 -0.55787 C -0.03855 -0.30185 -0.37188 -0.05208 -0.71424 0.17338 C -0.7941 0.22592 -0.57917 0.01273 -0.49862 -0.03796 C -0.13264 -0.26898 0.24722 -0.4581 0.61996 -0.66829 C 0.57569 -0.61435 0.5394 -0.5456 0.48715 -0.50648 C -0.11198 -0.05764 -0.64549 0.87407 -1.32987 0.79236 C -1.8283 0.73287 -0.74636 -0.55116 -0.24723 -0.59398 L 0.61996 -0.66829 C 0.24114 0.01273 0.12986 0.27963 -0.68577 0.79236 C -0.87223 0.90972 -1.09792 0.77199 -1.30417 0.7618 C -1.01407 0.28518 -0.87987 -0.51412 -0.43421 -0.66829 C -0.10105 -0.78357 0.42187 -0.27662 0.38003 0.17917 C 0.33732 0.64421 -0.25244 0.58796 -0.56858 0.79236 C -0.77066 0.72361 -0.96389 0.68773 -0.68421 0.0419 C -0.54132 -0.28796 -0.23664 -0.43148 -0.01285 -0.66829 C 0.48368 -0.52338 1.01111 -0.52269 -0.29428 0.52754 C -0.59532 0.76991 -0.98455 0.70417 -1.32987 0.79236 C -0.60678 -0.05208 -0.65487 -0.09699 0.61996 -0.66829 C 0.70833 -0.70787 0.55243 -0.42153 0.47708 -0.34861 C 0.04444 0.07222 -0.42952 0.41204 -0.88264 0.79236 C -1.02466 0.75625 -1.3316 0.87384 -1.30834 0.68379 C -1.24514 0.16597 -1.08091 -0.51713 -0.70435 -0.66829 C -0.26094 -0.84607 0.17482 -0.28125 0.61423 -0.0875 C 0.57708 0.20579 0.546 0.50046 0.50295 0.79236 C 0.50173 0.80046 0.48506 0.79097 0.48576 0.78287 C 0.52465 0.29815 0.60451 -0.18148 0.61996 -0.66829 C 0.62222 -0.73472 0.57065 -0.54468 0.52708 -0.51204 C -0.08282 -0.05533 -1.76459 1.52361 -1.32987 0.79236 C -0.86667 0.01342 0.61996 -0.66829 0.61996 -0.66829 C 0.57048 -0.54769 0.56128 -0.37384 0.47152 -0.30671 C -2.04028 1.57523 -1.78698 1.30995 -1.22553 0.6743 C -1.11459 0.22662 -0.92275 -0.19884 -0.89271 -0.66829 C -0.88282 -0.82315 -3.37101 0.92662 -1.32987 0.79236 C -0.58525 0.74352 -0.12553 -0.66829 0.61996 -0.66829 C 1.25711 -0.66829 -0.30869 0.79236 -0.94549 0.79236 C -1.42674 0.79236 0.47552 -0.66829 -0.00573 -0.66829 C -0.57865 -0.66829 -1.90278 0.79236 -1.32987 0.79236 C -0.58438 0.79236 -0.03386 -0.19074 0.61996 -0.66829 C 0.64253 -0.68472 0.5894 -0.61065 0.56718 -0.59398 C -0.06164 -0.12315 -0.74393 0.23171 -1.32987 0.79236 C -1.48056 0.93657 -0.96216 0.72639 -0.77848 0.69329 C -0.31233 0.23935 0.10295 -0.32593 0.61996 -0.66829 C 0.91197 -0.86181 0.19843 0.02129 -0.08577 0.23426 C -1.15608 1.03634 -2.82882 0.82639 0.51284 0.75046 C 0.54861 0.27754 0.89305 -0.3625 0.61996 -0.66829 C 0.29131 -1.03634 -0.23646 -0.56921 -0.6658 -0.56921 C -0.88837 -0.56921 -1.10834 -0.63519 -1.32987 -0.66829 C -0.99723 -0.66829 -2.08039 -0.69676 -1.22987 -0.03796 C -0.66737 0.39768 0.00329 0.51551 0.61996 0.79236 C 0.46163 -0.29051 0.46388 -1.78403 -1.32987 -0.66829 C -1.67483 -0.45371 -1.11459 0.30532 -1.00695 0.79236 C -1.04844 0.30532 -0.90747 -0.27963 -1.13126 -0.66829 C -1.28126 -0.92917 -1.50313 0.11898 -1.2941 0.29329 C -0.74289 0.75301 -0.01806 0.62616 0.61996 0.79236 C 0.2552 0.30532 0.01197 -0.43704 -0.47431 -0.66829 C -0.77066 -0.80926 -1.44948 -0.52338 -1.32987 -0.13519 C -1.14254 0.47315 -0.45955 0.4831 -0.02431 0.79236 C 0.19045 0.30532 1.04375 -0.66829 0.61996 -0.66829 C -0.12553 -0.66829 -1.32987 -0.20162 -1.32987 0.79236 C -1.32987 1.66736 -0.03004 0.55116 0.61996 0.43055 C 0.33472 0.09792 0.13958 -0.63704 -0.23577 -0.56736 C -0.72952 -0.4757 -1.32987 0.79236 -1.32987 0.79236 C -0.68004 0.30532 0.61996 0.32546 0.61996 -0.66829 C 0.61996 -1.53565 -1.32987 -1.43472 -1.32987 -0.56736 C -1.32987 0.32338 -0.03004 -0.15371 0.61996 0.05347 C 0.58524 -0.14908 0.51579 -0.34653 0.51579 -0.55394 C 0.51579 -0.61389 0.66284 -0.68658 0.61996 -0.66829 L -0.40139 -0.23426 C -0.71094 0.10787 -1.69046 0.55509 -1.32987 0.79236 C -0.74167 1.17963 0.04878 0.86805 0.61996 0.43819 C 0.86059 0.25717 0.61232 -0.29838 0.6085 -0.66644 C -0.03768 -0.18033 -0.77952 0.1287 -1.32987 0.79236 C -1.53751 1.04282 -0.77466 0.69259 -0.49566 0.66481 C -0.48351 0.66366 -0.49636 0.70926 -0.50851 0.71042 L -1.32987 0.79236 C -0.68004 0.30532 -0.04636 -0.22292 0.61996 -0.66829 C 0.69461 -0.71806 0.53697 -0.46181 0.46423 -0.40741 C -0.1191 0.0294 -0.84671 1.40949 -1.32987 0.79236 C -1.79462 0.19861 -0.26997 -0.18148 0.26006 -0.66829 C 0.36857 -0.18148 0.96684 0.79236 0.58576 0.79236 C 0.09722 0.79236 -0.37379 -0.01759 -0.38716 -0.66829 C -0.39723 -1.15324 0.25104 -0.20255 0.56996 0.03055 C -0.06337 0.28449 -1.19063 1.6544 -1.32987 0.79236 C -1.47691 -0.11852 -0.24167 -0.66829 0.45711 -0.66829 C 0.82638 -0.66829 0.93663 0.53889 0.61996 0.79236 C 0.06267 1.23842 -0.68004 0.77199 -1.32987 0.7618 C -0.99705 0.28518 -0.8198 -0.67593 -0.33143 -0.66829 C 0.15225 -0.66065 0.71215 0.15926 0.61996 0.79236 C 0.54704 1.29444 -0.11042 0.48009 -0.4757 0.32384 C -0.76025 0.48009 -1.58455 1.02315 -1.32987 0.79236 C -0.7132 0.23379 -0.12553 -0.66829 0.61996 -0.66829 C 1.29652 -0.66829 -0.5191 0.30532 -1.08837 0.79236 C -1.16893 0.30532 -1.70382 -0.66829 -1.32987 -0.66829 C -0.58438 -0.66829 0.61996 -0.20162 0.61996 0.79236 C 0.61996 1.65903 -0.68004 0.78611 -1.32987 0.78287 L 0.61996 -0.66829 C 0.62395 -0.6713 0.6125 -0.66181 0.6085 -0.6588 L -1.32987 0.79236 C -1.33351 0.79514 -1.32119 0.7912 -1.31702 0.79051 C -1.03316 0.52384 -0.76216 0.23125 -0.46563 -0.00949 C 0.55138 -0.83496 0.63229 -1.08796 0.4585 -0.60926 C 0.41614 -0.3294 0.35746 -0.05301 0.33142 0.23055 C 0.3144 0.41643 0.33697 0.60532 0.33003 0.79236 C 0.32968 0.80278 0.31909 0.77592 0.31145 0.77338 C 0.22256 0.74398 0.13246 0.72245 0.04288 0.69722 C -0.02813 0.6125 0.00451 0.66435 -0.02292 0.42106 C -0.02605 0.39282 -0.0231 0.36366 -0.02136 0.33518 C -0.02119 0.33217 -0.0191 0.3294 -0.01719 0.32754 C -0.01546 0.32616 -0.01337 0.32639 -0.01146 0.32569 L 0.01718 0.28773 L 0.00434 0.28565 C 0.01232 0.29282 0.02013 0.30023 0.02864 0.30671 C 0.0302 0.3081 0.03437 0.30856 0.03437 0.30856 L 0.06284 0.3162 L 0.08576 0.2990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1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410789"/>
            <a:ext cx="7886700" cy="4766174"/>
          </a:xfrm>
        </p:spPr>
        <p:txBody>
          <a:bodyPr/>
          <a:lstStyle/>
          <a:p>
            <a:r>
              <a:rPr lang="zh-TW" altLang="en-US" dirty="0" smtClean="0">
                <a:hlinkClick r:id="rId3"/>
              </a:rPr>
              <a:t>國王企鵝</a:t>
            </a:r>
            <a:endParaRPr lang="en-US" altLang="zh-TW" dirty="0" smtClean="0">
              <a:hlinkClick r:id="rId3"/>
            </a:endParaRPr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sz="4400" dirty="0" smtClean="0"/>
              <a:t>黑</a:t>
            </a:r>
            <a:r>
              <a:rPr lang="zh-TW" altLang="en-US" sz="4400" dirty="0" smtClean="0"/>
              <a:t>腳企鵝</a:t>
            </a:r>
            <a:endParaRPr lang="en-US" altLang="zh-TW" sz="4400" dirty="0" smtClean="0"/>
          </a:p>
          <a:p>
            <a:r>
              <a:rPr lang="en-US" altLang="zh-TW" sz="2400" dirty="0">
                <a:hlinkClick r:id="rId4"/>
              </a:rPr>
              <a:t>http://newweb.zoo.gov.tw/Pager/Show/ZooData_Index_Show.aspx?Animal_ID=121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830759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77</TotalTime>
  <Words>87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動物資料 (企鵝)</vt:lpstr>
      <vt:lpstr> 國王企鵝</vt:lpstr>
      <vt:lpstr> 黑腳企鵝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動物資料 (企鵝)</dc:title>
  <dc:creator>Windows 使用者</dc:creator>
  <cp:lastModifiedBy>Windows 使用者</cp:lastModifiedBy>
  <cp:revision>11</cp:revision>
  <dcterms:created xsi:type="dcterms:W3CDTF">2019-12-31T01:50:44Z</dcterms:created>
  <dcterms:modified xsi:type="dcterms:W3CDTF">2020-01-14T02:04:51Z</dcterms:modified>
</cp:coreProperties>
</file>