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3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227B9AC2-7D1C-4082-AB81-278BD5FF3B0D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D472459-4E83-4344-B176-08A8ED495F6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7460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B9AC2-7D1C-4082-AB81-278BD5FF3B0D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72459-4E83-4344-B176-08A8ED495F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6231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B9AC2-7D1C-4082-AB81-278BD5FF3B0D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72459-4E83-4344-B176-08A8ED495F6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969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B9AC2-7D1C-4082-AB81-278BD5FF3B0D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72459-4E83-4344-B176-08A8ED495F6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049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B9AC2-7D1C-4082-AB81-278BD5FF3B0D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72459-4E83-4344-B176-08A8ED495F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9514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B9AC2-7D1C-4082-AB81-278BD5FF3B0D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72459-4E83-4344-B176-08A8ED495F6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908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B9AC2-7D1C-4082-AB81-278BD5FF3B0D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72459-4E83-4344-B176-08A8ED495F6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905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B9AC2-7D1C-4082-AB81-278BD5FF3B0D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72459-4E83-4344-B176-08A8ED495F6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196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B9AC2-7D1C-4082-AB81-278BD5FF3B0D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72459-4E83-4344-B176-08A8ED495F6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329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B9AC2-7D1C-4082-AB81-278BD5FF3B0D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72459-4E83-4344-B176-08A8ED495F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149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B9AC2-7D1C-4082-AB81-278BD5FF3B0D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72459-4E83-4344-B176-08A8ED495F6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98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B9AC2-7D1C-4082-AB81-278BD5FF3B0D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72459-4E83-4344-B176-08A8ED495F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809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B9AC2-7D1C-4082-AB81-278BD5FF3B0D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72459-4E83-4344-B176-08A8ED495F6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491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B9AC2-7D1C-4082-AB81-278BD5FF3B0D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72459-4E83-4344-B176-08A8ED495F6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38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B9AC2-7D1C-4082-AB81-278BD5FF3B0D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72459-4E83-4344-B176-08A8ED495F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7122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B9AC2-7D1C-4082-AB81-278BD5FF3B0D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72459-4E83-4344-B176-08A8ED495F6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22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B9AC2-7D1C-4082-AB81-278BD5FF3B0D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72459-4E83-4344-B176-08A8ED495F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8630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27B9AC2-7D1C-4082-AB81-278BD5FF3B0D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D472459-4E83-4344-B176-08A8ED495F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7747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  <p:sldLayoutId id="2147483995" r:id="rId12"/>
    <p:sldLayoutId id="2147483996" r:id="rId13"/>
    <p:sldLayoutId id="2147483997" r:id="rId14"/>
    <p:sldLayoutId id="2147483998" r:id="rId15"/>
    <p:sldLayoutId id="2147483999" r:id="rId16"/>
    <p:sldLayoutId id="214748400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newweb.zoo.gov.tw/Pager/Show/ZooData_Index_Show.aspx?Animal_ID=159" TargetMode="External"/><Relationship Id="rId2" Type="http://schemas.openxmlformats.org/officeDocument/2006/relationships/hyperlink" Target="http://newweb.zoo.gov.tw/panda/details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可愛動物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	</a:t>
            </a:r>
            <a:r>
              <a:rPr lang="zh-TW" altLang="en-US" dirty="0" smtClean="0"/>
              <a:t>動物極盧</a:t>
            </a:r>
            <a:endParaRPr lang="zh-TW" altLang="en-US" dirty="0"/>
          </a:p>
        </p:txBody>
      </p:sp>
      <p:sp>
        <p:nvSpPr>
          <p:cNvPr id="5" name="橢圓 4">
            <a:hlinkClick r:id="" action="ppaction://hlinkshowjump?jump=nextslide"/>
          </p:cNvPr>
          <p:cNvSpPr/>
          <p:nvPr/>
        </p:nvSpPr>
        <p:spPr>
          <a:xfrm>
            <a:off x="2573382" y="5403664"/>
            <a:ext cx="1867989" cy="12017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next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2673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大貓熊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家對於這個物種的正確分類一直爭論不休，最後經現代分子</a:t>
            </a:r>
            <a:r>
              <a:rPr lang="zh-TW" altLang="en-US" dirty="0" smtClean="0"/>
              <a:t>生物  學</a:t>
            </a:r>
            <a:r>
              <a:rPr lang="zh-TW" altLang="en-US" dirty="0"/>
              <a:t>方法彙集的資料</a:t>
            </a:r>
            <a:r>
              <a:rPr lang="zh-TW" altLang="en-US" dirty="0" smtClean="0"/>
              <a:t>證實</a:t>
            </a:r>
            <a:endParaRPr lang="en-US" altLang="zh-TW" dirty="0" smtClean="0"/>
          </a:p>
          <a:p>
            <a:r>
              <a:rPr lang="zh-TW" altLang="en-US" dirty="0" smtClean="0"/>
              <a:t>大</a:t>
            </a:r>
            <a:r>
              <a:rPr lang="zh-TW" altLang="en-US" dirty="0"/>
              <a:t>貓熊自成一屬，既不屬於浣熊科，也不屬於熊屬。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53543" y="2103121"/>
            <a:ext cx="3658191" cy="2725352"/>
          </a:xfrm>
          <a:prstGeom prst="rect">
            <a:avLst/>
          </a:prstGeom>
        </p:spPr>
      </p:pic>
      <p:sp>
        <p:nvSpPr>
          <p:cNvPr id="6" name="橢圓 5">
            <a:hlinkClick r:id="" action="ppaction://hlinkshowjump?jump=nextslide"/>
          </p:cNvPr>
          <p:cNvSpPr/>
          <p:nvPr/>
        </p:nvSpPr>
        <p:spPr>
          <a:xfrm>
            <a:off x="2573382" y="5403664"/>
            <a:ext cx="1867989" cy="12017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next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31643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0000">
              <a:srgbClr val="F1F6DF"/>
            </a:gs>
            <a:gs pos="0">
              <a:srgbClr val="E6EEC5"/>
            </a:gs>
            <a:gs pos="100000">
              <a:srgbClr val="DBE7AB"/>
            </a:gs>
            <a:gs pos="100000">
              <a:srgbClr val="D2E194"/>
            </a:gs>
            <a:gs pos="42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山獅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7"/>
            <a:ext cx="3337560" cy="4697403"/>
          </a:xfrm>
        </p:spPr>
        <p:txBody>
          <a:bodyPr/>
          <a:lstStyle/>
          <a:p>
            <a:r>
              <a:rPr lang="zh-TW" altLang="en-US" dirty="0"/>
              <a:t>公母山獅外型幾乎相同，而公獸略大。</a:t>
            </a:r>
          </a:p>
          <a:p>
            <a:r>
              <a:rPr lang="zh-TW" altLang="en-US" dirty="0"/>
              <a:t>分佈：	北美、中美、南美。能適應各型氣候地形，包括雨林、南美草原或北美岩石、山區。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14427" y="2487167"/>
            <a:ext cx="3950304" cy="3890117"/>
          </a:xfrm>
          <a:prstGeom prst="rect">
            <a:avLst/>
          </a:prstGeom>
        </p:spPr>
      </p:pic>
      <p:sp>
        <p:nvSpPr>
          <p:cNvPr id="6" name="橢圓 5">
            <a:hlinkClick r:id="" action="ppaction://hlinkshowjump?jump=nextslide"/>
          </p:cNvPr>
          <p:cNvSpPr/>
          <p:nvPr/>
        </p:nvSpPr>
        <p:spPr>
          <a:xfrm>
            <a:off x="2573382" y="5403664"/>
            <a:ext cx="1867989" cy="12017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next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94090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資料來源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大貓熊</a:t>
            </a:r>
            <a:endParaRPr lang="en-US" altLang="zh-TW" dirty="0" smtClean="0"/>
          </a:p>
          <a:p>
            <a:r>
              <a:rPr lang="en-US" altLang="zh-TW" dirty="0" smtClean="0">
                <a:hlinkClick r:id="rId2"/>
              </a:rPr>
              <a:t>http</a:t>
            </a:r>
            <a:r>
              <a:rPr lang="en-US" altLang="zh-TW" dirty="0">
                <a:hlinkClick r:id="rId2"/>
              </a:rPr>
              <a:t>://</a:t>
            </a:r>
            <a:r>
              <a:rPr lang="en-US" altLang="zh-TW" dirty="0" smtClean="0">
                <a:hlinkClick r:id="rId2"/>
              </a:rPr>
              <a:t>newweb.zoo.gov.tw/panda/details.html</a:t>
            </a:r>
            <a:endParaRPr lang="en-US" altLang="zh-TW" dirty="0" smtClean="0"/>
          </a:p>
          <a:p>
            <a:r>
              <a:rPr lang="zh-TW" altLang="en-US" dirty="0" smtClean="0"/>
              <a:t>山獅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>
                <a:hlinkClick r:id="rId3"/>
              </a:rPr>
              <a:t>      </a:t>
            </a:r>
            <a:r>
              <a:rPr lang="en-US" altLang="zh-TW" smtClean="0">
                <a:hlinkClick r:id="rId3"/>
              </a:rPr>
              <a:t>http://neweb.zoo.gov.tw/Pager/Show/ZooData_Index_Show.aspx?Animal_ID=159</a:t>
            </a:r>
            <a:endParaRPr lang="zh-TW" altLang="en-US" dirty="0"/>
          </a:p>
        </p:txBody>
      </p:sp>
      <p:sp>
        <p:nvSpPr>
          <p:cNvPr id="4" name="橢圓 3">
            <a:hlinkClick r:id="" action="ppaction://hlinkshowjump?jump=firstslide"/>
          </p:cNvPr>
          <p:cNvSpPr/>
          <p:nvPr/>
        </p:nvSpPr>
        <p:spPr>
          <a:xfrm>
            <a:off x="5225143" y="4911636"/>
            <a:ext cx="1580606" cy="15806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400" dirty="0" smtClean="0"/>
              <a:t>first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26999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79</TotalTime>
  <Words>78</Words>
  <Application>Microsoft Office PowerPoint</Application>
  <PresentationFormat>如螢幕大小 (4:3)</PresentationFormat>
  <Paragraphs>17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微軟正黑體</vt:lpstr>
      <vt:lpstr>新細明體</vt:lpstr>
      <vt:lpstr>Arial</vt:lpstr>
      <vt:lpstr>Garamond</vt:lpstr>
      <vt:lpstr>有機</vt:lpstr>
      <vt:lpstr>可愛動物</vt:lpstr>
      <vt:lpstr>大貓熊</vt:lpstr>
      <vt:lpstr>山獅</vt:lpstr>
      <vt:lpstr>資料來源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可愛動物貓ㄒㄨㄥˇ</dc:title>
  <dc:creator>Windows 使用者</dc:creator>
  <cp:lastModifiedBy>Windows 使用者</cp:lastModifiedBy>
  <cp:revision>10</cp:revision>
  <dcterms:created xsi:type="dcterms:W3CDTF">2019-12-31T01:51:13Z</dcterms:created>
  <dcterms:modified xsi:type="dcterms:W3CDTF">2020-01-14T02:04:23Z</dcterms:modified>
</cp:coreProperties>
</file>