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002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058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2018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682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0224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2907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389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81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754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683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932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989F9-AACC-4F70-9B86-F9A1F9B165D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80839-56A7-4F43-8B9D-A6C8A9D0C0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025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mc:AlternateContent xmlns:mc="http://schemas.openxmlformats.org/markup-compatibility/2006">
    <mc:Choice xmlns:p14="http://schemas.microsoft.com/office/powerpoint/2010/main" Requires="p14">
      <p:transition spd="slow" p14:dur="4000">
        <p14:vortex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83" TargetMode="External"/><Relationship Id="rId2" Type="http://schemas.openxmlformats.org/officeDocument/2006/relationships/hyperlink" Target="http://newweb.zoo.gov.tw/Pager/Show/ZooData_Index_Show.aspx?Animal_ID=11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可愛的企鵝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資料蒐集人：阿宥</a:t>
            </a:r>
            <a:endParaRPr lang="zh-TW" altLang="en-US" dirty="0"/>
          </a:p>
        </p:txBody>
      </p:sp>
      <p:pic>
        <p:nvPicPr>
          <p:cNvPr id="4" name="圖片 3" descr="寶可夢 劍／盾 - 维基百科，自由的百科全书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39" y="2164018"/>
            <a:ext cx="2782686" cy="226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077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2000">
        <p14:vortex dir="u"/>
        <p:sndAc>
          <p:stSnd>
            <p:snd r:embed="rId2" name="explode.wav"/>
          </p:stSnd>
        </p:sndAc>
      </p:transition>
    </mc:Choice>
    <mc:Fallback>
      <p:transition spd="slow" advClick="0" advTm="2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國王企鵝在圈養環境下壽命可達</a:t>
            </a:r>
            <a:r>
              <a:rPr lang="en-US" altLang="zh-TW" sz="2800" dirty="0" smtClean="0"/>
              <a:t>15-20</a:t>
            </a:r>
            <a:r>
              <a:rPr lang="zh-TW" altLang="en-US" sz="2800" dirty="0" smtClean="0"/>
              <a:t>主要以魚維生，特別喜歡吃小型的</a:t>
            </a:r>
            <a:r>
              <a:rPr lang="en-US" altLang="zh-TW" sz="2800" dirty="0" err="1" smtClean="0"/>
              <a:t>Myctophidae</a:t>
            </a:r>
            <a:r>
              <a:rPr lang="zh-TW" altLang="en-US" sz="2800" dirty="0" smtClean="0"/>
              <a:t>科魚類	非全球性受威脅年</a:t>
            </a:r>
            <a:endParaRPr lang="zh-TW" altLang="en-US" sz="2800" dirty="0"/>
          </a:p>
        </p:txBody>
      </p:sp>
      <p:pic>
        <p:nvPicPr>
          <p:cNvPr id="1026" name="Picture 2" descr="åç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92546" y="1397726"/>
            <a:ext cx="1824881" cy="331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圖片 3" descr="寶可夢 劍／盾 - 维基百科，自由的百科全书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719" y="4294667"/>
            <a:ext cx="2782686" cy="226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207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2000">
        <p14:vortex dir="u"/>
        <p:sndAc>
          <p:stSnd>
            <p:snd r:embed="rId2" name="explode.wav"/>
          </p:stSnd>
        </p:sndAc>
      </p:transition>
    </mc:Choice>
    <mc:Fallback>
      <p:transition spd="slow" advClick="0" advTm="2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無尾熊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屬於夜行性動物      </a:t>
            </a:r>
            <a:r>
              <a:rPr lang="zh-TW" altLang="en-US" sz="2800" dirty="0" smtClean="0"/>
              <a:t>喜歡獨居</a:t>
            </a:r>
            <a:r>
              <a:rPr lang="zh-TW" altLang="en-US" sz="2800" dirty="0"/>
              <a:t> </a:t>
            </a:r>
            <a:r>
              <a:rPr lang="zh-TW" altLang="en-US" sz="2800" dirty="0" smtClean="0"/>
              <a:t>                            每年</a:t>
            </a:r>
            <a:r>
              <a:rPr lang="zh-TW" altLang="en-US" sz="2800" dirty="0"/>
              <a:t>特定季節會有週期性發情，發情週期約為</a:t>
            </a:r>
            <a:r>
              <a:rPr lang="en-US" altLang="zh-TW" sz="2800" dirty="0"/>
              <a:t>35</a:t>
            </a:r>
            <a:r>
              <a:rPr lang="zh-TW" altLang="en-US" sz="2800" dirty="0"/>
              <a:t>日樹棲動物</a:t>
            </a:r>
          </a:p>
        </p:txBody>
      </p:sp>
      <p:pic>
        <p:nvPicPr>
          <p:cNvPr id="1026" name="Picture 2" descr="ç¡å°¾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53924" y="2299154"/>
            <a:ext cx="2723424" cy="340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圖片 8" descr="寶可夢 劍／盾 - 维基百科，自由的百科全书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314" y="4150975"/>
            <a:ext cx="2782686" cy="226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247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 advTm="2000">
        <p14:vortex dir="u"/>
        <p:sndAc>
          <p:stSnd>
            <p:snd r:embed="rId2" name="explode.wav"/>
          </p:stSnd>
        </p:sndAc>
      </p:transition>
    </mc:Choice>
    <mc:Fallback>
      <p:transition spd="slow" advClick="0" advTm="2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6450" y="1867715"/>
            <a:ext cx="6798736" cy="3444997"/>
          </a:xfrm>
        </p:spPr>
        <p:txBody>
          <a:bodyPr/>
          <a:lstStyle/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newweb.zoo.gov.tw/Pager/Show/ZooData_Index_Show.aspx?Animal_ID=118</a:t>
            </a:r>
            <a:endParaRPr lang="en-US" altLang="zh-TW" dirty="0" smtClean="0"/>
          </a:p>
          <a:p>
            <a:r>
              <a:rPr lang="zh-TW" altLang="en-US" dirty="0"/>
              <a:t>	</a:t>
            </a:r>
            <a:r>
              <a:rPr lang="zh-TW" altLang="en-US" sz="4400" dirty="0" smtClean="0"/>
              <a:t>無尾熊</a:t>
            </a:r>
            <a:r>
              <a:rPr lang="en-US" altLang="zh-TW" sz="4400" dirty="0"/>
              <a:t> </a:t>
            </a:r>
            <a:r>
              <a:rPr lang="en-US" altLang="zh-TW" dirty="0" smtClean="0"/>
              <a:t> </a:t>
            </a:r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newweb.zoo.gov.tw/Pager/Show/ZooData_Index_Show.aspx?Animal_ID=283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2103121" y="4406929"/>
            <a:ext cx="16328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TW" altLang="en-US" sz="3600" dirty="0"/>
          </a:p>
        </p:txBody>
      </p:sp>
      <p:pic>
        <p:nvPicPr>
          <p:cNvPr id="5" name="圖片 4" descr="寶可夢 劍／盾 - 维基百科，自由的百科全书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719" y="4294667"/>
            <a:ext cx="2782686" cy="226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124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3000"/>
    </mc:Choice>
    <mc:Fallback>
      <p:transition advClick="0" advTm="3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66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可愛的企鵝</vt:lpstr>
      <vt:lpstr>國王企鵝</vt:lpstr>
      <vt:lpstr>無尾熊</vt:lpstr>
      <vt:lpstr>國王企鵝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可愛的企鵝</dc:title>
  <dc:creator>Windows 使用者</dc:creator>
  <cp:lastModifiedBy>Windows 使用者</cp:lastModifiedBy>
  <cp:revision>9</cp:revision>
  <dcterms:created xsi:type="dcterms:W3CDTF">2019-12-31T01:51:33Z</dcterms:created>
  <dcterms:modified xsi:type="dcterms:W3CDTF">2020-01-14T02:00:02Z</dcterms:modified>
</cp:coreProperties>
</file>