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AE85-8F06-4A40-A5E6-BE038997BE5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A6E8F-3FF6-443A-B033-42B7169033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2387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AE85-8F06-4A40-A5E6-BE038997BE5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A6E8F-3FF6-443A-B033-42B7169033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3616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AE85-8F06-4A40-A5E6-BE038997BE5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A6E8F-3FF6-443A-B033-42B7169033E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8801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AE85-8F06-4A40-A5E6-BE038997BE5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A6E8F-3FF6-443A-B033-42B7169033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6261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AE85-8F06-4A40-A5E6-BE038997BE5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A6E8F-3FF6-443A-B033-42B7169033E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4578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AE85-8F06-4A40-A5E6-BE038997BE5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A6E8F-3FF6-443A-B033-42B7169033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374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AE85-8F06-4A40-A5E6-BE038997BE5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A6E8F-3FF6-443A-B033-42B7169033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61160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AE85-8F06-4A40-A5E6-BE038997BE5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A6E8F-3FF6-443A-B033-42B7169033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809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AE85-8F06-4A40-A5E6-BE038997BE5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A6E8F-3FF6-443A-B033-42B7169033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863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AE85-8F06-4A40-A5E6-BE038997BE5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A6E8F-3FF6-443A-B033-42B7169033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7652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AE85-8F06-4A40-A5E6-BE038997BE5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A6E8F-3FF6-443A-B033-42B7169033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5474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AE85-8F06-4A40-A5E6-BE038997BE5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A6E8F-3FF6-443A-B033-42B7169033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3525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AE85-8F06-4A40-A5E6-BE038997BE5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A6E8F-3FF6-443A-B033-42B7169033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4307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AE85-8F06-4A40-A5E6-BE038997BE5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A6E8F-3FF6-443A-B033-42B7169033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1453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AE85-8F06-4A40-A5E6-BE038997BE5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A6E8F-3FF6-443A-B033-42B7169033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6830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AE85-8F06-4A40-A5E6-BE038997BE5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A6E8F-3FF6-443A-B033-42B7169033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4626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AAE85-8F06-4A40-A5E6-BE038997BE5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0A6E8F-3FF6-443A-B033-42B7169033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0197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default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保育類動物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資料蒐集：阿輝兄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36337954"/>
      </p:ext>
    </p:extLst>
  </p:cSld>
  <p:clrMapOvr>
    <a:masterClrMapping/>
  </p:clrMapOvr>
  <p:transition spd="slow">
    <p:cover/>
    <p:sndAc>
      <p:stSnd>
        <p:snd r:embed="rId2" name="suction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石虎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石虎是小型囓齒類的天敵，對森林及農作物具有保護作用，數量已極為稀少。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 rot="19174086">
            <a:off x="4144373" y="3305969"/>
            <a:ext cx="2381250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73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suction.wav"/>
          </p:stSnd>
        </p:sndAc>
      </p:transition>
    </mc:Choice>
    <mc:Fallback>
      <p:transition spd="slow">
        <p:fade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國王企鵝族群估計超過一百萬對，呈穩定或增加的趨勢。在</a:t>
            </a:r>
            <a:r>
              <a:rPr lang="en-US" altLang="zh-TW" dirty="0"/>
              <a:t>Prince Edward</a:t>
            </a:r>
            <a:r>
              <a:rPr lang="zh-TW" altLang="en-US" dirty="0"/>
              <a:t>島約有</a:t>
            </a:r>
            <a:r>
              <a:rPr lang="en-US" altLang="zh-TW" dirty="0"/>
              <a:t>22</a:t>
            </a:r>
            <a:r>
              <a:rPr lang="zh-TW" altLang="en-US" dirty="0"/>
              <a:t>萬</a:t>
            </a:r>
            <a:r>
              <a:rPr lang="en-US" altLang="zh-TW" dirty="0"/>
              <a:t>8</a:t>
            </a:r>
            <a:r>
              <a:rPr lang="zh-TW" altLang="en-US" dirty="0"/>
              <a:t>千對。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 rot="1504283">
            <a:off x="4837854" y="1987397"/>
            <a:ext cx="2016457" cy="3145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9557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voltage.wav"/>
          </p:stSnd>
        </p:sndAc>
      </p:transition>
    </mc:Choice>
    <mc:Fallback>
      <p:transition spd="slow">
        <p:fade/>
        <p:sndAc>
          <p:stSnd>
            <p:snd r:embed="rId2" name="voltag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石虎</a:t>
            </a:r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newweb.zoo.gov.tw/default.aspx</a:t>
            </a:r>
            <a:r>
              <a:rPr lang="zh-TW" altLang="en-US" dirty="0" smtClean="0"/>
              <a:t>國王企鵝</a:t>
            </a:r>
            <a:r>
              <a:rPr lang="en-US" altLang="zh-TW" dirty="0">
                <a:hlinkClick r:id="rId2"/>
              </a:rPr>
              <a:t>http://newweb.zoo.gov.tw/default.aspx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5735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</TotalTime>
  <Words>75</Words>
  <Application>Microsoft Office PowerPoint</Application>
  <PresentationFormat>如螢幕大小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Arial</vt:lpstr>
      <vt:lpstr>Trebuchet MS</vt:lpstr>
      <vt:lpstr>Wingdings 3</vt:lpstr>
      <vt:lpstr>多面向</vt:lpstr>
      <vt:lpstr>保育類動物</vt:lpstr>
      <vt:lpstr>石虎</vt:lpstr>
      <vt:lpstr>國王企鵝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保育類動物</dc:title>
  <dc:creator>Windows 使用者</dc:creator>
  <cp:lastModifiedBy>Windows 使用者</cp:lastModifiedBy>
  <cp:revision>11</cp:revision>
  <dcterms:created xsi:type="dcterms:W3CDTF">2019-12-31T02:01:38Z</dcterms:created>
  <dcterms:modified xsi:type="dcterms:W3CDTF">2020-01-14T02:07:13Z</dcterms:modified>
</cp:coreProperties>
</file>