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82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5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1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0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357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2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6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67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0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02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9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5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0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92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2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86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007FBF-BB17-4A60-837F-902148BDADC9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36D4E5-561B-48EF-9F94-2F6843A5A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15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文鼎特圓" panose="020B0609010101010101" pitchFamily="49" charset="-120"/>
          <a:ea typeface="文鼎特圓" panose="020B0609010101010101" pitchFamily="49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275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web.zoo.gov.tw/Pager/Show/ZooData_Index_Show.aspx?Animal_ID=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蟲蟲危機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資料蒐集人：阿田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090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青帶鳳蝶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上、下翅具有相連成一片的水藍色帶狀斑紋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	喜好訪花，雄蝶會集體在溪谷濕地吸水</a:t>
            </a:r>
          </a:p>
        </p:txBody>
      </p:sp>
      <p:pic>
        <p:nvPicPr>
          <p:cNvPr id="1026" name="Picture 2" descr="éå¸¶é³³è¶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45" y="2447474"/>
            <a:ext cx="3814355" cy="35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2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大白斑蝶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蛹為垂蛹，為金黃色體表有黑色斑點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俗名：	大笨蝶</a:t>
            </a:r>
          </a:p>
        </p:txBody>
      </p:sp>
      <p:pic>
        <p:nvPicPr>
          <p:cNvPr id="1026" name="Picture 2" descr="å¤§ç½æè¶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69" y="2743200"/>
            <a:ext cx="3435531" cy="3335600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explode.wav"/>
          </p:stSnd>
        </p:sndAc>
      </p:transition>
    </mc:Choice>
    <mc:Fallback>
      <p:transition spd="slow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青帶</a:t>
            </a:r>
            <a:r>
              <a:rPr lang="zh-TW" altLang="en-US" dirty="0" smtClean="0"/>
              <a:t>鳳蝶</a:t>
            </a:r>
            <a:r>
              <a:rPr lang="en-US" altLang="zh-TW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altLang="zh-TW" dirty="0" smtClean="0">
                <a:solidFill>
                  <a:srgbClr val="FF0000"/>
                </a:solidFill>
                <a:hlinkClick r:id="rId3"/>
              </a:rPr>
              <a:t>newweb.zoo.gov.tw/Pager/Show/ZooData_Index_Show.aspx?Animal_ID=275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大白斑蝶</a:t>
            </a:r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</a:t>
            </a:r>
            <a:r>
              <a:rPr lang="en-US" altLang="zh-TW" dirty="0" smtClean="0">
                <a:hlinkClick r:id="rId4"/>
              </a:rPr>
              <a:t>newweb.zoo.gov.tw/Pager/Show/ZooData_Index_Show.aspx?Animal_ID=90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8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voltage.wav"/>
          </p:stSnd>
        </p:sndAc>
      </p:transition>
    </mc:Choice>
    <mc:Fallback>
      <p:transition spd="slow"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58</Words>
  <Application>Microsoft Office PowerPoint</Application>
  <PresentationFormat>如螢幕大小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文鼎特圓</vt:lpstr>
      <vt:lpstr>清松手寫體2</vt:lpstr>
      <vt:lpstr>新細明體</vt:lpstr>
      <vt:lpstr>Arial</vt:lpstr>
      <vt:lpstr>Garamond</vt:lpstr>
      <vt:lpstr>有機</vt:lpstr>
      <vt:lpstr>蟲蟲危機</vt:lpstr>
      <vt:lpstr>青帶鳳蝶</vt:lpstr>
      <vt:lpstr>大白斑蝶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蟲蟲危機</dc:title>
  <dc:creator>Windows 使用者</dc:creator>
  <cp:lastModifiedBy>Windows 使用者</cp:lastModifiedBy>
  <cp:revision>9</cp:revision>
  <dcterms:created xsi:type="dcterms:W3CDTF">2019-12-31T01:52:48Z</dcterms:created>
  <dcterms:modified xsi:type="dcterms:W3CDTF">2020-01-14T02:00:22Z</dcterms:modified>
</cp:coreProperties>
</file>