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20" r:id="rId2"/>
  </p:sldMasterIdLst>
  <p:sldIdLst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61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16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947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035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154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261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967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180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2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070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57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443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683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512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04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42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21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4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3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68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72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58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7AE960-604F-41DD-AFFF-4768ADDC746B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4BBC0-FB35-4433-A687-5576C0D81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65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ZooData_Index/ZooData_Index_Main.aspx?Protect_Level_ID=1&amp;Menu_URL_ID=090824181309401612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3851" y="2082794"/>
            <a:ext cx="6642971" cy="1515533"/>
          </a:xfrm>
        </p:spPr>
        <p:txBody>
          <a:bodyPr>
            <a:normAutofit fontScale="90000"/>
          </a:bodyPr>
          <a:lstStyle/>
          <a:p>
            <a:r>
              <a:rPr lang="zh-TW" altLang="en-US" sz="8000" dirty="0" smtClean="0">
                <a:solidFill>
                  <a:srgbClr val="FFC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台</a:t>
            </a:r>
            <a:r>
              <a:rPr lang="zh-TW" altLang="en-US" sz="8000" dirty="0" smtClean="0">
                <a:solidFill>
                  <a:schemeClr val="accent1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灣</a:t>
            </a:r>
            <a:r>
              <a:rPr lang="zh-TW" altLang="en-US" sz="80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動</a:t>
            </a:r>
            <a:r>
              <a:rPr lang="zh-TW" altLang="en-US" sz="80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物</a:t>
            </a:r>
            <a:r>
              <a:rPr lang="zh-TW" altLang="en-US" sz="8000" dirty="0" smtClean="0">
                <a:solidFill>
                  <a:srgbClr val="00206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</a:t>
            </a:r>
            <a:r>
              <a:rPr lang="zh-TW" altLang="en-US" sz="8000" dirty="0" smtClean="0">
                <a:solidFill>
                  <a:srgbClr val="C0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料</a:t>
            </a:r>
            <a:r>
              <a:rPr lang="zh-TW" altLang="en-US" sz="8000" dirty="0" smtClean="0">
                <a:solidFill>
                  <a:srgbClr val="FFC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庫</a:t>
            </a:r>
            <a:endParaRPr lang="zh-TW" altLang="en-US" sz="8000" dirty="0">
              <a:solidFill>
                <a:srgbClr val="FFC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48059" y="3598327"/>
            <a:ext cx="5308866" cy="1377651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92D050"/>
                </a:solidFill>
                <a:latin typeface="Highlight LET" pitchFamily="2" charset="0"/>
              </a:rPr>
              <a:t>動物蒐集人：鴻鴻</a:t>
            </a:r>
            <a:endParaRPr lang="zh-TW" altLang="en-US" sz="3600" dirty="0">
              <a:solidFill>
                <a:srgbClr val="92D050"/>
              </a:solidFill>
              <a:latin typeface="Highlight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56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體型略大於家貓，體色為灰褐色，身上有類似錢幣的黑褐色</a:t>
            </a:r>
            <a:r>
              <a:rPr lang="zh-TW" altLang="en-US" dirty="0" smtClean="0">
                <a:solidFill>
                  <a:srgbClr val="00B0F0"/>
                </a:solidFill>
              </a:rPr>
              <a:t>斑點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肉食性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00B0F0"/>
                </a:solidFill>
              </a:rPr>
              <a:t>縱帶兩邊為黑色縱帶，耳後黑色有白斑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FF0000"/>
                </a:solidFill>
              </a:rPr>
              <a:t>耳背的白斑是與家貓分辨的特徵之一。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317" y="2186722"/>
            <a:ext cx="3823683" cy="25542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0668198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</a:t>
            </a:r>
            <a:r>
              <a:rPr lang="zh-TW" altLang="en-US" dirty="0" smtClean="0"/>
              <a:t>雲豹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hlinkClick r:id="rId3"/>
              </a:rPr>
              <a:t>瀕臨絕種保育類</a:t>
            </a:r>
            <a:r>
              <a:rPr lang="zh-TW" altLang="en-US" dirty="0" smtClean="0">
                <a:hlinkClick r:id="rId3"/>
              </a:rPr>
              <a:t>野生動物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以鳥類、靈長類、小型哺乳動物為主。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夜行性，喜歡單獨活動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381625" y="3209131"/>
            <a:ext cx="2381250" cy="1590675"/>
          </a:xfrm>
          <a:prstGeom prst="snip2Same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653557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/>
              <a:t>臺灣雲豹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newweb.zoo.gov.tw/Pager/Show/ZooData_Index_Show.aspx?Animal_ID=11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8867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68</TotalTime>
  <Words>96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文鼎中特廣告體</vt:lpstr>
      <vt:lpstr>新細明體</vt:lpstr>
      <vt:lpstr>Arial</vt:lpstr>
      <vt:lpstr>Calibri</vt:lpstr>
      <vt:lpstr>Calibri Light</vt:lpstr>
      <vt:lpstr>Highlight LET</vt:lpstr>
      <vt:lpstr>Wingdings 2</vt:lpstr>
      <vt:lpstr>HDOfficeLightV0</vt:lpstr>
      <vt:lpstr>1_HDOfficeLightV0</vt:lpstr>
      <vt:lpstr>台灣動物資料庫</vt:lpstr>
      <vt:lpstr>石虎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台灣動物資料庫</dc:title>
  <dc:creator>Windows 使用者</dc:creator>
  <cp:lastModifiedBy>Windows 使用者</cp:lastModifiedBy>
  <cp:revision>7</cp:revision>
  <dcterms:created xsi:type="dcterms:W3CDTF">2019-12-31T01:49:37Z</dcterms:created>
  <dcterms:modified xsi:type="dcterms:W3CDTF">2020-01-14T01:57:20Z</dcterms:modified>
</cp:coreProperties>
</file>