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93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19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4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55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217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38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99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8137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06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10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0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B2427-F501-4B4B-9E3F-59EB30F121B1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22258-49F8-4763-AF5F-D72BBCFE62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69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我最愛的動物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姓名：阿宇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066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</a:t>
            </a:r>
            <a:r>
              <a:rPr lang="zh-TW" altLang="en-US" sz="7200" dirty="0" smtClean="0">
                <a:solidFill>
                  <a:schemeClr val="accent5">
                    <a:lumMod val="75000"/>
                  </a:schemeClr>
                </a:solidFill>
              </a:rPr>
              <a:t>禿</a:t>
            </a:r>
            <a:r>
              <a:rPr lang="zh-TW" altLang="en-US" sz="7200" dirty="0">
                <a:solidFill>
                  <a:schemeClr val="accent5">
                    <a:lumMod val="75000"/>
                  </a:schemeClr>
                </a:solidFill>
              </a:rPr>
              <a:t>鸛</a:t>
            </a:r>
            <a:endParaRPr lang="zh-TW" altLang="en-US" sz="7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嘴非常大，可以</a:t>
            </a:r>
            <a:r>
              <a:rPr lang="zh-TW" altLang="en-US" dirty="0" smtClean="0"/>
              <a:t>達到</a:t>
            </a:r>
            <a:r>
              <a:rPr lang="en-US" altLang="zh-TW" dirty="0" smtClean="0"/>
              <a:t>34.6</a:t>
            </a:r>
            <a:r>
              <a:rPr lang="zh-TW" altLang="en-US" dirty="0" smtClean="0"/>
              <a:t>公分</a:t>
            </a:r>
            <a:endParaRPr lang="en-US" altLang="zh-TW" dirty="0" smtClean="0"/>
          </a:p>
          <a:p>
            <a:r>
              <a:rPr lang="zh-TW" altLang="en-US" dirty="0"/>
              <a:t>亞成鳥的身體上面較暗淡，而頸部有較多的羽毛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禿鸛主要生活於開闊的乾旱莽原、草原、沼澤、河岸及湖岸。</a:t>
            </a:r>
            <a:endParaRPr lang="zh-TW" altLang="en-US" dirty="0"/>
          </a:p>
        </p:txBody>
      </p:sp>
      <p:pic>
        <p:nvPicPr>
          <p:cNvPr id="1026" name="Picture 2" descr="ç¦¿é¸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1920240"/>
            <a:ext cx="3086100" cy="356677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30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55</Words>
  <Application>Microsoft Office PowerPoint</Application>
  <PresentationFormat>如螢幕大小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我最愛的動物</vt:lpstr>
      <vt:lpstr>                       禿鸛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我最愛的動物</dc:title>
  <dc:creator>Windows 使用者</dc:creator>
  <cp:lastModifiedBy>Windows 使用者</cp:lastModifiedBy>
  <cp:revision>3</cp:revision>
  <dcterms:created xsi:type="dcterms:W3CDTF">2019-12-31T01:52:09Z</dcterms:created>
  <dcterms:modified xsi:type="dcterms:W3CDTF">2019-12-31T02:17:36Z</dcterms:modified>
</cp:coreProperties>
</file>