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89E0-B027-4190-96B6-5A56D2111CE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FD6E-EDBD-4B47-BE44-EC034BB622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9549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89E0-B027-4190-96B6-5A56D2111CE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FD6E-EDBD-4B47-BE44-EC034BB622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37761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89E0-B027-4190-96B6-5A56D2111CE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FD6E-EDBD-4B47-BE44-EC034BB622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16175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89E0-B027-4190-96B6-5A56D2111CE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FD6E-EDBD-4B47-BE44-EC034BB622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7744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89E0-B027-4190-96B6-5A56D2111CE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FD6E-EDBD-4B47-BE44-EC034BB622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92397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89E0-B027-4190-96B6-5A56D2111CE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FD6E-EDBD-4B47-BE44-EC034BB622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64552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89E0-B027-4190-96B6-5A56D2111CE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FD6E-EDBD-4B47-BE44-EC034BB622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32943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89E0-B027-4190-96B6-5A56D2111CE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FD6E-EDBD-4B47-BE44-EC034BB622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09346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89E0-B027-4190-96B6-5A56D2111CE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FD6E-EDBD-4B47-BE44-EC034BB622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42993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89E0-B027-4190-96B6-5A56D2111CE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FD6E-EDBD-4B47-BE44-EC034BB622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48770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89E0-B027-4190-96B6-5A56D2111CE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FD6E-EDBD-4B47-BE44-EC034BB622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05191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3889E0-B027-4190-96B6-5A56D2111CEC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4FD6E-EDBD-4B47-BE44-EC034BB622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9841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5" Type="http://schemas.openxmlformats.org/officeDocument/2006/relationships/slide" Target="slide4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F0"/>
            </a:gs>
            <a:gs pos="100000">
              <a:srgbClr val="FFFF00"/>
            </a:gs>
            <a:gs pos="54000">
              <a:srgbClr val="00B050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400" y="613953"/>
            <a:ext cx="7315200" cy="1524409"/>
          </a:xfrm>
        </p:spPr>
        <p:txBody>
          <a:bodyPr>
            <a:prstTxWarp prst="textChevronInverted">
              <a:avLst/>
            </a:prstTxWarp>
            <a:normAutofit/>
          </a:bodyPr>
          <a:lstStyle/>
          <a:p>
            <a:r>
              <a:rPr lang="zh-TW" altLang="en-US" sz="8800" b="1" spc="50" dirty="0" smtClean="0">
                <a:ln w="28575" cmpd="sng">
                  <a:solidFill>
                    <a:schemeClr val="tx1"/>
                  </a:solidFill>
                  <a:prstDash val="solid"/>
                </a:ln>
                <a:gradFill flip="none" rotWithShape="1">
                  <a:gsLst>
                    <a:gs pos="0">
                      <a:schemeClr val="accent4">
                        <a:lumMod val="67000"/>
                      </a:schemeClr>
                    </a:gs>
                    <a:gs pos="48000">
                      <a:schemeClr val="accent4">
                        <a:lumMod val="97000"/>
                        <a:lumOff val="3000"/>
                      </a:schemeClr>
                    </a:gs>
                    <a:gs pos="100000">
                      <a:schemeClr val="accent4">
                        <a:lumMod val="60000"/>
                        <a:lumOff val="40000"/>
                      </a:schemeClr>
                    </a:gs>
                  </a:gsLst>
                  <a:lin ang="16200000" scaled="1"/>
                  <a:tileRect/>
                </a:gra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腦筋轉彎一下</a:t>
            </a:r>
            <a:endParaRPr lang="zh-TW" altLang="en-US" sz="8800" b="1" spc="50" dirty="0">
              <a:ln w="28575" cmpd="sng">
                <a:solidFill>
                  <a:schemeClr val="tx1"/>
                </a:solidFill>
                <a:prstDash val="solid"/>
              </a:ln>
              <a:gradFill flip="none" rotWithShape="1">
                <a:gsLst>
                  <a:gs pos="0">
                    <a:schemeClr val="accent4">
                      <a:lumMod val="67000"/>
                    </a:schemeClr>
                  </a:gs>
                  <a:gs pos="48000">
                    <a:schemeClr val="accent4">
                      <a:lumMod val="97000"/>
                      <a:lumOff val="3000"/>
                    </a:schemeClr>
                  </a:gs>
                  <a:gs pos="100000">
                    <a:schemeClr val="accent4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585754" y="5434149"/>
            <a:ext cx="1972491" cy="849086"/>
          </a:xfrm>
          <a:prstGeom prst="roundRect">
            <a:avLst/>
          </a:prstGeom>
          <a:ln w="38100"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開始</a:t>
            </a:r>
            <a:endParaRPr lang="zh-TW" altLang="en-US" sz="40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6130510"/>
      </p:ext>
    </p:extLst>
  </p:cSld>
  <p:clrMapOvr>
    <a:masterClrMapping/>
  </p:clrMapOvr>
  <p:transition spd="slow" advClick="0">
    <p:push dir="u"/>
    <p:sndAc>
      <p:stSnd>
        <p:snd r:embed="rId2" name="push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434" y="719425"/>
            <a:ext cx="6858000" cy="3700415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11084" y="1423217"/>
            <a:ext cx="78867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zh-TW" altLang="en-US" sz="5400" dirty="0" smtClean="0">
                <a:solidFill>
                  <a:schemeClr val="bg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請問綠豆是哪裡人？</a:t>
            </a:r>
            <a:endParaRPr lang="zh-TW" altLang="en-US" sz="5400" dirty="0">
              <a:solidFill>
                <a:schemeClr val="bg1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585754" y="5434149"/>
            <a:ext cx="1972491" cy="849086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台中</a:t>
            </a:r>
            <a:r>
              <a:rPr lang="zh-TW" altLang="en-US" sz="4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人</a:t>
            </a: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877388" y="5434149"/>
            <a:ext cx="1972491" cy="849086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台北</a:t>
            </a:r>
            <a:r>
              <a:rPr lang="zh-TW" altLang="en-US" sz="4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人</a:t>
            </a:r>
          </a:p>
        </p:txBody>
      </p:sp>
      <p:sp>
        <p:nvSpPr>
          <p:cNvPr id="6" name="圓角矩形 5">
            <a:hlinkClick r:id="rId5" action="ppaction://hlinksldjump"/>
          </p:cNvPr>
          <p:cNvSpPr/>
          <p:nvPr/>
        </p:nvSpPr>
        <p:spPr>
          <a:xfrm>
            <a:off x="6425293" y="5434149"/>
            <a:ext cx="1972491" cy="849086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嘉義人</a:t>
            </a:r>
            <a:endParaRPr lang="zh-TW" altLang="en-US" sz="40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749212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  <p:sndAc>
          <p:stSnd>
            <p:snd r:embed="rId2" name="type.wav"/>
          </p:stSnd>
        </p:sndAc>
      </p:transition>
    </mc:Choice>
    <mc:Fallback>
      <p:transition spd="slow" advClick="0">
        <p:circle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1169125" y="822959"/>
            <a:ext cx="4833257" cy="4010297"/>
          </a:xfrm>
          <a:prstGeom prst="irregularSeal2">
            <a:avLst/>
          </a:prstGeom>
          <a:ln w="38100"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答錯了！</a:t>
            </a:r>
            <a:endParaRPr lang="zh-TW" altLang="en-US" sz="40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5785" y="2233749"/>
            <a:ext cx="3160004" cy="2899954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3585754" y="5434149"/>
            <a:ext cx="1972491" cy="849086"/>
          </a:xfrm>
          <a:prstGeom prst="roundRect">
            <a:avLst/>
          </a:prstGeom>
          <a:ln w="38100"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重</a:t>
            </a:r>
            <a:r>
              <a:rPr lang="zh-TW" altLang="en-US" sz="4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252171851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圖說文字 1"/>
          <p:cNvSpPr/>
          <p:nvPr/>
        </p:nvSpPr>
        <p:spPr>
          <a:xfrm>
            <a:off x="4833257" y="1332412"/>
            <a:ext cx="3082834" cy="2220685"/>
          </a:xfrm>
          <a:prstGeom prst="wedgeRoundRectCallout">
            <a:avLst>
              <a:gd name="adj1" fmla="val -63007"/>
              <a:gd name="adj2" fmla="val 35703"/>
              <a:gd name="adj3" fmla="val 16667"/>
            </a:avLst>
          </a:prstGeom>
          <a:gradFill>
            <a:gsLst>
              <a:gs pos="0">
                <a:srgbClr val="00B0F0"/>
              </a:gs>
              <a:gs pos="100000">
                <a:srgbClr val="FFFF00"/>
              </a:gs>
              <a:gs pos="54000">
                <a:srgbClr val="00B050"/>
              </a:gs>
            </a:gsLst>
            <a:lin ang="16200000" scaled="1"/>
          </a:gra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答對了！</a:t>
            </a:r>
            <a:endParaRPr lang="en-US" altLang="zh-TW" sz="4000" dirty="0" smtClean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你真強</a:t>
            </a:r>
            <a:r>
              <a:rPr lang="zh-TW" altLang="en-US" sz="4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！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44583" y="965427"/>
            <a:ext cx="4192089" cy="4651935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3585754" y="5434149"/>
            <a:ext cx="1972491" cy="849086"/>
          </a:xfrm>
          <a:prstGeom prst="roundRect">
            <a:avLst/>
          </a:prstGeom>
          <a:ln w="38100"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再見</a:t>
            </a:r>
          </a:p>
        </p:txBody>
      </p:sp>
    </p:spTree>
    <p:extLst>
      <p:ext uri="{BB962C8B-B14F-4D97-AF65-F5344CB8AC3E}">
        <p14:creationId xmlns:p14="http://schemas.microsoft.com/office/powerpoint/2010/main" val="1268694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Click="0">
        <p14:doors dir="vert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</TotalTime>
  <Words>30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文鼎俏黑體P</vt:lpstr>
      <vt:lpstr>新細明體</vt:lpstr>
      <vt:lpstr>Arial</vt:lpstr>
      <vt:lpstr>Calibri</vt:lpstr>
      <vt:lpstr>Calibri Light</vt:lpstr>
      <vt:lpstr>Office 佈景主題</vt:lpstr>
      <vt:lpstr>腦筋轉彎一下</vt:lpstr>
      <vt:lpstr>請問綠豆是哪裡人？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腦筋轉彎一下</dc:title>
  <dc:creator>Windows 使用者</dc:creator>
  <cp:lastModifiedBy>Windows 使用者</cp:lastModifiedBy>
  <cp:revision>10</cp:revision>
  <dcterms:created xsi:type="dcterms:W3CDTF">2019-11-12T01:47:09Z</dcterms:created>
  <dcterms:modified xsi:type="dcterms:W3CDTF">2019-11-26T02:09:16Z</dcterms:modified>
</cp:coreProperties>
</file>