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6A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9F41-3B6E-4A65-AB0E-8B5F9C9F8D99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D0679-4CBF-4820-8787-489E4C032B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90853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9F41-3B6E-4A65-AB0E-8B5F9C9F8D99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D0679-4CBF-4820-8787-489E4C032B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8122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9F41-3B6E-4A65-AB0E-8B5F9C9F8D99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D0679-4CBF-4820-8787-489E4C032B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6263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9F41-3B6E-4A65-AB0E-8B5F9C9F8D99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D0679-4CBF-4820-8787-489E4C032B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57285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9F41-3B6E-4A65-AB0E-8B5F9C9F8D99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D0679-4CBF-4820-8787-489E4C032B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30712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9F41-3B6E-4A65-AB0E-8B5F9C9F8D99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D0679-4CBF-4820-8787-489E4C032B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79535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9F41-3B6E-4A65-AB0E-8B5F9C9F8D99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D0679-4CBF-4820-8787-489E4C032B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82050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9F41-3B6E-4A65-AB0E-8B5F9C9F8D99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D0679-4CBF-4820-8787-489E4C032B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51406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9F41-3B6E-4A65-AB0E-8B5F9C9F8D99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D0679-4CBF-4820-8787-489E4C032B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66749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9F41-3B6E-4A65-AB0E-8B5F9C9F8D99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D0679-4CBF-4820-8787-489E4C032B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44745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9F41-3B6E-4A65-AB0E-8B5F9C9F8D99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D0679-4CBF-4820-8787-489E4C032B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4970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D39F41-3B6E-4A65-AB0E-8B5F9C9F8D99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D0679-4CBF-4820-8787-489E4C032B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7031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97000">
              <a:srgbClr val="7030A0"/>
            </a:gs>
            <a:gs pos="50000">
              <a:srgbClr val="92D050"/>
            </a:gs>
            <a:gs pos="73000">
              <a:schemeClr val="accent1">
                <a:lumMod val="45000"/>
                <a:lumOff val="55000"/>
              </a:schemeClr>
            </a:gs>
            <a:gs pos="23000">
              <a:srgbClr val="FFFF00"/>
            </a:gs>
            <a:gs pos="2000">
              <a:srgbClr val="C00000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017861"/>
            <a:ext cx="7772400" cy="2387600"/>
          </a:xfrm>
        </p:spPr>
        <p:txBody>
          <a:bodyPr>
            <a:prstTxWarp prst="textCurveUp">
              <a:avLst>
                <a:gd name="adj" fmla="val 43241"/>
              </a:avLst>
            </a:prstTxWarp>
          </a:bodyPr>
          <a:lstStyle/>
          <a:p>
            <a:r>
              <a:rPr lang="zh-TW" altLang="en-US" dirty="0" smtClean="0">
                <a:ln w="9525">
                  <a:solidFill>
                    <a:schemeClr val="tx1"/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大家來猜</a:t>
            </a:r>
            <a:r>
              <a:rPr lang="zh-TW" altLang="en-US" dirty="0">
                <a:ln w="9525">
                  <a:solidFill>
                    <a:schemeClr val="tx1"/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謎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/>
          <p:cNvSpPr/>
          <p:nvPr/>
        </p:nvSpPr>
        <p:spPr>
          <a:xfrm>
            <a:off x="3187337" y="5454377"/>
            <a:ext cx="2769326" cy="10711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開始</a:t>
            </a:r>
            <a:r>
              <a:rPr lang="zh-TW" altLang="en-US" dirty="0" smtClean="0"/>
              <a:t>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103049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>
        <p14:glitter pattern="hexagon"/>
        <p:sndAc>
          <p:stSnd>
            <p:snd r:embed="rId2" name="breeze.wav"/>
          </p:stSnd>
        </p:sndAc>
      </p:transition>
    </mc:Choice>
    <mc:Fallback>
      <p:transition spd="slow" advClick="0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58" y="836508"/>
            <a:ext cx="8190411" cy="4419353"/>
          </a:xfrm>
          <a:prstGeom prst="rect">
            <a:avLst/>
          </a:prstGeom>
        </p:spPr>
      </p:pic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1322614" y="283221"/>
            <a:ext cx="8023857" cy="2880529"/>
          </a:xfrm>
        </p:spPr>
        <p:txBody>
          <a:bodyPr/>
          <a:lstStyle/>
          <a:p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猜一猜我喜歡什麼水果</a:t>
            </a:r>
            <a:r>
              <a:rPr lang="en-US" altLang="zh-TW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?</a:t>
            </a:r>
            <a:endParaRPr lang="zh-TW" altLang="en-US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2" name="圓角矩形 1">
            <a:hlinkClick r:id="" action="ppaction://hlinkshowjump?jump=lastslide"/>
          </p:cNvPr>
          <p:cNvSpPr/>
          <p:nvPr/>
        </p:nvSpPr>
        <p:spPr>
          <a:xfrm>
            <a:off x="862149" y="5564776"/>
            <a:ext cx="2286000" cy="97971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蘋果</a:t>
            </a:r>
            <a:endParaRPr lang="zh-TW" altLang="en-US" sz="4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3474721" y="5564776"/>
            <a:ext cx="2194560" cy="97971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香蕉</a:t>
            </a:r>
            <a:endParaRPr lang="zh-TW" altLang="en-US" sz="4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6361611" y="5564776"/>
            <a:ext cx="2103120" cy="97971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水蜜桃</a:t>
            </a:r>
            <a:endParaRPr lang="zh-TW" altLang="en-US" sz="4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700332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14:ferris dir="l"/>
        <p:sndAc>
          <p:stSnd>
            <p:snd r:embed="rId2" name="camera.wav"/>
          </p:stSnd>
        </p:sndAc>
      </p:transition>
    </mc:Choice>
    <mc:Fallback>
      <p:transition spd="slow" advClick="0">
        <p:fade/>
        <p:sndAc>
          <p:stSnd>
            <p:snd r:embed="rId2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1 1"/>
          <p:cNvSpPr/>
          <p:nvPr/>
        </p:nvSpPr>
        <p:spPr>
          <a:xfrm>
            <a:off x="2606037" y="1502228"/>
            <a:ext cx="4114802" cy="3461656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海報體" panose="020B0609010101010101" pitchFamily="49" charset="-120"/>
                <a:ea typeface="文鼎海報體" panose="020B0609010101010101" pitchFamily="49" charset="-120"/>
              </a:rPr>
              <a:t>答錯了</a:t>
            </a:r>
            <a:r>
              <a:rPr lang="en-US" altLang="zh-TW" sz="4800" dirty="0" smtClean="0">
                <a:latin typeface="文鼎海報體" panose="020B0609010101010101" pitchFamily="49" charset="-120"/>
                <a:ea typeface="文鼎海報體" panose="020B0609010101010101" pitchFamily="49" charset="-120"/>
              </a:rPr>
              <a:t>!</a:t>
            </a:r>
            <a:endParaRPr lang="zh-TW" altLang="en-US" sz="4800" dirty="0">
              <a:latin typeface="文鼎海報體" panose="020B0609010101010101" pitchFamily="49" charset="-120"/>
              <a:ea typeface="文鼎海報體" panose="020B0609010101010101" pitchFamily="49" charset="-120"/>
            </a:endParaRPr>
          </a:p>
        </p:txBody>
      </p:sp>
      <p:sp>
        <p:nvSpPr>
          <p:cNvPr id="3" name="圓角矩形 2">
            <a:hlinkClick r:id="" action="ppaction://hlinkshowjump?jump=previousslide"/>
          </p:cNvPr>
          <p:cNvSpPr/>
          <p:nvPr/>
        </p:nvSpPr>
        <p:spPr>
          <a:xfrm>
            <a:off x="3481249" y="4963884"/>
            <a:ext cx="2390503" cy="1436915"/>
          </a:xfrm>
          <a:prstGeom prst="roundRect">
            <a:avLst>
              <a:gd name="adj" fmla="val 34546"/>
            </a:avLst>
          </a:prstGeom>
          <a:gradFill flip="none" rotWithShape="1">
            <a:gsLst>
              <a:gs pos="22000">
                <a:srgbClr val="92D050"/>
              </a:gs>
              <a:gs pos="45000">
                <a:srgbClr val="FFC000"/>
              </a:gs>
              <a:gs pos="77000">
                <a:srgbClr val="C00000"/>
              </a:gs>
            </a:gsLst>
            <a:lin ang="13500000" scaled="1"/>
            <a:tileRect/>
          </a:gradFill>
          <a:ln w="28575"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重新</a:t>
            </a:r>
            <a:endParaRPr lang="zh-TW" altLang="en-US" sz="4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6640485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crush"/>
        <p:sndAc>
          <p:stSnd>
            <p:snd r:embed="rId2" name="bomb.wav"/>
          </p:stSnd>
        </p:sndAc>
      </p:transition>
    </mc:Choice>
    <mc:Fallback>
      <p:transition spd="slow" advClick="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爆炸 1 3"/>
          <p:cNvSpPr/>
          <p:nvPr/>
        </p:nvSpPr>
        <p:spPr>
          <a:xfrm>
            <a:off x="2684415" y="587827"/>
            <a:ext cx="4180116" cy="3892731"/>
          </a:xfrm>
          <a:prstGeom prst="irregularSeal1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海報體" panose="020B0609010101010101" pitchFamily="49" charset="-120"/>
                <a:ea typeface="文鼎海報體" panose="020B0609010101010101" pitchFamily="49" charset="-120"/>
              </a:rPr>
              <a:t>答對了</a:t>
            </a:r>
            <a:r>
              <a:rPr lang="en-US" altLang="zh-TW" sz="4800" dirty="0" smtClean="0">
                <a:latin typeface="文鼎海報體" panose="020B0609010101010101" pitchFamily="49" charset="-120"/>
                <a:ea typeface="文鼎海報體" panose="020B0609010101010101" pitchFamily="49" charset="-120"/>
              </a:rPr>
              <a:t>!</a:t>
            </a:r>
            <a:endParaRPr lang="zh-TW" altLang="en-US" sz="4800" dirty="0">
              <a:latin typeface="文鼎海報體" panose="020B0609010101010101" pitchFamily="49" charset="-120"/>
              <a:ea typeface="文鼎海報體" panose="020B0609010101010101" pitchFamily="49" charset="-120"/>
            </a:endParaRPr>
          </a:p>
        </p:txBody>
      </p:sp>
      <p:sp>
        <p:nvSpPr>
          <p:cNvPr id="5" name="圓角矩形 4">
            <a:hlinkClick r:id="" action="ppaction://hlinkshowjump?jump=endshow"/>
          </p:cNvPr>
          <p:cNvSpPr/>
          <p:nvPr/>
        </p:nvSpPr>
        <p:spPr>
          <a:xfrm>
            <a:off x="3526970" y="4480558"/>
            <a:ext cx="2390503" cy="1436915"/>
          </a:xfrm>
          <a:prstGeom prst="roundRect">
            <a:avLst>
              <a:gd name="adj" fmla="val 34546"/>
            </a:avLst>
          </a:prstGeom>
          <a:gradFill flip="none" rotWithShape="1">
            <a:gsLst>
              <a:gs pos="18000">
                <a:srgbClr val="00B0F0"/>
              </a:gs>
              <a:gs pos="33000">
                <a:srgbClr val="92D050"/>
              </a:gs>
              <a:gs pos="50000">
                <a:srgbClr val="FFFF00"/>
              </a:gs>
              <a:gs pos="67000">
                <a:srgbClr val="FFC000"/>
              </a:gs>
              <a:gs pos="84000">
                <a:srgbClr val="C00000"/>
              </a:gs>
            </a:gsLst>
            <a:lin ang="13500000" scaled="1"/>
            <a:tileRect/>
          </a:gradFill>
          <a:ln w="28575"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再見</a:t>
            </a:r>
            <a:endParaRPr lang="zh-TW" altLang="en-US" sz="4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6656510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>
        <p15:prstTrans prst="curtains"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</TotalTime>
  <Words>24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文鼎海報體</vt:lpstr>
      <vt:lpstr>文鼎甜妞體P</vt:lpstr>
      <vt:lpstr>新細明體</vt:lpstr>
      <vt:lpstr>Arial</vt:lpstr>
      <vt:lpstr>Calibri</vt:lpstr>
      <vt:lpstr>Calibri Light</vt:lpstr>
      <vt:lpstr>Office 佈景主題</vt:lpstr>
      <vt:lpstr>大家來猜謎</vt:lpstr>
      <vt:lpstr>猜一猜我喜歡什麼水果?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大家來猜謎</dc:title>
  <dc:creator>Windows 使用者</dc:creator>
  <cp:lastModifiedBy>Windows 使用者</cp:lastModifiedBy>
  <cp:revision>10</cp:revision>
  <dcterms:created xsi:type="dcterms:W3CDTF">2019-11-12T01:47:53Z</dcterms:created>
  <dcterms:modified xsi:type="dcterms:W3CDTF">2019-11-26T02:12:32Z</dcterms:modified>
</cp:coreProperties>
</file>