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28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87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51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57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1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88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99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23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4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359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1E814-F08C-470D-AEBC-B703DCA5B45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33552-873C-4011-A250-BD08B68DBB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86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spc="5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一起來猜謎</a:t>
            </a:r>
            <a:endParaRPr lang="zh-TW" altLang="en-US" sz="9600" b="1" spc="50" dirty="0">
              <a:ln w="57150" cmpd="sng">
                <a:solidFill>
                  <a:srgbClr val="7030A0"/>
                </a:solidFill>
                <a:prstDash val="solid"/>
              </a:ln>
              <a:solidFill>
                <a:srgbClr val="FFFF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585754" y="5551715"/>
            <a:ext cx="1972491" cy="9927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開始</a:t>
            </a:r>
            <a:endParaRPr lang="zh-TW" altLang="en-US" sz="4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16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2524" y="717823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猜一猜我喜歡吃哪一種</a:t>
            </a:r>
            <a:r>
              <a:rPr lang="zh-TW" altLang="en-US" dirty="0" smtClean="0"/>
              <a:t>水果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3585754" y="5551715"/>
            <a:ext cx="1972491" cy="9927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奇異</a:t>
            </a:r>
            <a:r>
              <a:rPr lang="zh-TW" altLang="en-US" sz="40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果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6193971" y="5551714"/>
            <a:ext cx="1972491" cy="9927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蘋</a:t>
            </a:r>
            <a:r>
              <a:rPr lang="zh-TW" altLang="en-US" sz="40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果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977537" y="5551714"/>
            <a:ext cx="1972491" cy="9927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鳳梨</a:t>
            </a:r>
            <a:endParaRPr lang="zh-TW" altLang="en-US" sz="4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918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931922" y="1658981"/>
            <a:ext cx="4976948" cy="3853544"/>
          </a:xfrm>
          <a:prstGeom prst="irregularSeal2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答錯了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51" y="1162457"/>
            <a:ext cx="2800350" cy="513397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585754" y="5551715"/>
            <a:ext cx="1972491" cy="9927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重來</a:t>
            </a:r>
            <a:endParaRPr lang="zh-TW" altLang="en-US" sz="4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9706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8854"/>
            <a:ext cx="3810330" cy="4322439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810330" y="391885"/>
            <a:ext cx="3622436" cy="1788305"/>
          </a:xfrm>
          <a:prstGeom prst="wedgeEllipseCallout">
            <a:avLst>
              <a:gd name="adj1" fmla="val -54341"/>
              <a:gd name="adj2" fmla="val 639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 </a:t>
            </a:r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答對了</a:t>
            </a:r>
            <a:endParaRPr lang="en-US" altLang="zh-TW" sz="40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真厲害</a:t>
            </a:r>
            <a:endParaRPr lang="zh-TW" altLang="en-US" sz="4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649057" y="5642470"/>
            <a:ext cx="1972491" cy="99277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再</a:t>
            </a:r>
            <a:r>
              <a:rPr lang="zh-TW" altLang="en-US" sz="40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見</a:t>
            </a:r>
          </a:p>
        </p:txBody>
      </p:sp>
    </p:spTree>
    <p:extLst>
      <p:ext uri="{BB962C8B-B14F-4D97-AF65-F5344CB8AC3E}">
        <p14:creationId xmlns:p14="http://schemas.microsoft.com/office/powerpoint/2010/main" val="2734858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文鼎中特黑</vt:lpstr>
      <vt:lpstr>文鼎甜妞體P</vt:lpstr>
      <vt:lpstr>新細明體</vt:lpstr>
      <vt:lpstr>Arial</vt:lpstr>
      <vt:lpstr>Calibri</vt:lpstr>
      <vt:lpstr>Calibri Light</vt:lpstr>
      <vt:lpstr>Office 佈景主題</vt:lpstr>
      <vt:lpstr>一起來猜謎</vt:lpstr>
      <vt:lpstr>猜一猜我喜歡吃哪一種水果?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來猜謎</dc:title>
  <dc:creator>Windows 使用者</dc:creator>
  <cp:lastModifiedBy>Windows 使用者</cp:lastModifiedBy>
  <cp:revision>11</cp:revision>
  <dcterms:created xsi:type="dcterms:W3CDTF">2019-11-12T01:47:49Z</dcterms:created>
  <dcterms:modified xsi:type="dcterms:W3CDTF">2019-11-26T02:16:39Z</dcterms:modified>
</cp:coreProperties>
</file>