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84CB7-9C1D-47EC-B2F3-60D2A0A3B17B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C84B8-8161-480A-AD02-8BDD8C113B7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80064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84CB7-9C1D-47EC-B2F3-60D2A0A3B17B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C84B8-8161-480A-AD02-8BDD8C113B7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235563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84CB7-9C1D-47EC-B2F3-60D2A0A3B17B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C84B8-8161-480A-AD02-8BDD8C113B7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551243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84CB7-9C1D-47EC-B2F3-60D2A0A3B17B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C84B8-8161-480A-AD02-8BDD8C113B7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271268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84CB7-9C1D-47EC-B2F3-60D2A0A3B17B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C84B8-8161-480A-AD02-8BDD8C113B7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955871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84CB7-9C1D-47EC-B2F3-60D2A0A3B17B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C84B8-8161-480A-AD02-8BDD8C113B7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022059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84CB7-9C1D-47EC-B2F3-60D2A0A3B17B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C84B8-8161-480A-AD02-8BDD8C113B7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0505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84CB7-9C1D-47EC-B2F3-60D2A0A3B17B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C84B8-8161-480A-AD02-8BDD8C113B7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1641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84CB7-9C1D-47EC-B2F3-60D2A0A3B17B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C84B8-8161-480A-AD02-8BDD8C113B7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635185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84CB7-9C1D-47EC-B2F3-60D2A0A3B17B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C84B8-8161-480A-AD02-8BDD8C113B7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315749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84CB7-9C1D-47EC-B2F3-60D2A0A3B17B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C84B8-8161-480A-AD02-8BDD8C113B7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461887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84CB7-9C1D-47EC-B2F3-60D2A0A3B17B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3C84B8-8161-480A-AD02-8BDD8C113B7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464780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79000">
              <a:srgbClr val="FF0000"/>
            </a:gs>
            <a:gs pos="32000">
              <a:srgbClr val="00B0F0"/>
            </a:gs>
            <a:gs pos="47000">
              <a:srgbClr val="FFFF00"/>
            </a:gs>
            <a:gs pos="62000">
              <a:srgbClr val="FFC000"/>
            </a:gs>
            <a:gs pos="100000">
              <a:srgbClr val="FF0000"/>
            </a:gs>
            <a:gs pos="17000">
              <a:schemeClr val="accent1">
                <a:lumMod val="30000"/>
                <a:lumOff val="7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502920" y="691288"/>
            <a:ext cx="7772400" cy="2387600"/>
          </a:xfrm>
        </p:spPr>
        <p:txBody>
          <a:bodyPr>
            <a:prstTxWarp prst="textChevron">
              <a:avLst/>
            </a:prstTxWarp>
            <a:normAutofit/>
          </a:bodyPr>
          <a:lstStyle/>
          <a:p>
            <a:r>
              <a:rPr lang="zh-TW" altLang="en-US" sz="9600" b="1" spc="50" dirty="0">
                <a:ln w="57150" cmpd="sng">
                  <a:solidFill>
                    <a:srgbClr val="7030A0"/>
                  </a:solidFill>
                  <a:prstDash val="solid"/>
                </a:ln>
                <a:solidFill>
                  <a:srgbClr val="FFFF00"/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文鼎甜妞體P" panose="020B0602010101010101" pitchFamily="34" charset="-120"/>
                <a:ea typeface="文鼎甜妞體P" panose="020B0602010101010101" pitchFamily="34" charset="-120"/>
              </a:rPr>
              <a:t>一</a:t>
            </a:r>
            <a:r>
              <a:rPr lang="zh-TW" altLang="en-US" sz="9600" b="1" spc="50" dirty="0" smtClean="0">
                <a:ln w="57150" cmpd="sng">
                  <a:solidFill>
                    <a:srgbClr val="7030A0"/>
                  </a:solidFill>
                  <a:prstDash val="solid"/>
                </a:ln>
                <a:solidFill>
                  <a:srgbClr val="FFFF00"/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文鼎甜妞體P" panose="020B0602010101010101" pitchFamily="34" charset="-120"/>
                <a:ea typeface="文鼎甜妞體P" panose="020B0602010101010101" pitchFamily="34" charset="-120"/>
              </a:rPr>
              <a:t>起來猜謎</a:t>
            </a:r>
            <a:r>
              <a:rPr lang="en-US" altLang="zh-TW" sz="9600" b="1" spc="50" dirty="0" smtClean="0">
                <a:ln w="57150" cmpd="sng">
                  <a:solidFill>
                    <a:srgbClr val="7030A0"/>
                  </a:solidFill>
                  <a:prstDash val="solid"/>
                </a:ln>
                <a:solidFill>
                  <a:srgbClr val="FFFF00"/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文鼎甜妞體P" panose="020B0602010101010101" pitchFamily="34" charset="-120"/>
                <a:ea typeface="文鼎甜妞體P" panose="020B0602010101010101" pitchFamily="34" charset="-120"/>
              </a:rPr>
              <a:t>!</a:t>
            </a:r>
            <a:endParaRPr lang="zh-TW" altLang="en-US" sz="9600" b="1" spc="50" dirty="0">
              <a:ln w="57150" cmpd="sng">
                <a:solidFill>
                  <a:srgbClr val="7030A0"/>
                </a:solidFill>
                <a:prstDash val="solid"/>
              </a:ln>
              <a:solidFill>
                <a:srgbClr val="FFFF00"/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960120" y="3366907"/>
            <a:ext cx="6858000" cy="1655762"/>
          </a:xfrm>
        </p:spPr>
        <p:txBody>
          <a:bodyPr/>
          <a:lstStyle/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2421233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63335" y="482693"/>
            <a:ext cx="7886700" cy="1325563"/>
          </a:xfrm>
          <a:solidFill>
            <a:schemeClr val="bg1"/>
          </a:solidFill>
        </p:spPr>
        <p:txBody>
          <a:bodyPr/>
          <a:lstStyle/>
          <a:p>
            <a:r>
              <a:rPr lang="zh-TW" altLang="en-US" dirty="0" smtClean="0"/>
              <a:t>一點一</a:t>
            </a:r>
            <a:r>
              <a:rPr lang="zh-TW" altLang="en-US" dirty="0"/>
              <a:t>衡</a:t>
            </a:r>
            <a:r>
              <a:rPr lang="zh-TW" altLang="en-US" dirty="0" smtClean="0"/>
              <a:t>長十字對十字太陽對月亮</a:t>
            </a:r>
            <a:r>
              <a:rPr lang="en-US" altLang="zh-TW" dirty="0" smtClean="0"/>
              <a:t>?</a:t>
            </a:r>
            <a:r>
              <a:rPr lang="zh-TW" altLang="en-US" dirty="0" smtClean="0"/>
              <a:t> 猜一字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1998737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爆炸 1 1"/>
          <p:cNvSpPr/>
          <p:nvPr/>
        </p:nvSpPr>
        <p:spPr>
          <a:xfrm rot="20971386">
            <a:off x="3997233" y="1280161"/>
            <a:ext cx="4362995" cy="4193177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/>
              <a:t>答錯了</a:t>
            </a:r>
            <a:r>
              <a:rPr lang="en-US" altLang="zh-TW" sz="6000" dirty="0" smtClean="0">
                <a:solidFill>
                  <a:srgbClr val="FFFF00"/>
                </a:solidFill>
              </a:rPr>
              <a:t>!</a:t>
            </a:r>
            <a:endParaRPr lang="zh-TW" altLang="en-US" sz="6000" dirty="0">
              <a:solidFill>
                <a:srgbClr val="FFFF00"/>
              </a:solidFill>
            </a:endParaRP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8946" y="2286000"/>
            <a:ext cx="3010534" cy="30175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66519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圖片 2" descr="Sumikko Gurashi - Wikipedia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圓角矩形圖說文字 3"/>
          <p:cNvSpPr/>
          <p:nvPr/>
        </p:nvSpPr>
        <p:spPr>
          <a:xfrm>
            <a:off x="5303520" y="1619794"/>
            <a:ext cx="3056708" cy="1293223"/>
          </a:xfrm>
          <a:prstGeom prst="wedgeRoundRectCallout">
            <a:avLst>
              <a:gd name="adj1" fmla="val -42574"/>
              <a:gd name="adj2" fmla="val 105866"/>
              <a:gd name="adj3" fmla="val 16667"/>
            </a:avLst>
          </a:prstGeom>
          <a:solidFill>
            <a:srgbClr val="FFFF00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solidFill>
                  <a:srgbClr val="7030A0"/>
                </a:solidFill>
                <a:latin typeface="文鼎勘亭流" panose="020B0609010101010101" pitchFamily="49" charset="-120"/>
                <a:ea typeface="文鼎勘亭流" panose="020B0609010101010101" pitchFamily="49" charset="-120"/>
              </a:rPr>
              <a:t>答對了</a:t>
            </a:r>
            <a:r>
              <a:rPr lang="en-US" altLang="zh-TW" sz="4000" dirty="0" smtClean="0">
                <a:solidFill>
                  <a:srgbClr val="7030A0"/>
                </a:solidFill>
                <a:latin typeface="文鼎勘亭流" panose="020B0609010101010101" pitchFamily="49" charset="-120"/>
                <a:ea typeface="文鼎勘亭流" panose="020B0609010101010101" pitchFamily="49" charset="-120"/>
              </a:rPr>
              <a:t>!</a:t>
            </a:r>
          </a:p>
          <a:p>
            <a:pPr algn="ctr"/>
            <a:r>
              <a:rPr lang="zh-TW" altLang="en-US" sz="4000" dirty="0" smtClean="0">
                <a:solidFill>
                  <a:srgbClr val="7030A0"/>
                </a:solidFill>
                <a:latin typeface="文鼎勘亭流" panose="020B0609010101010101" pitchFamily="49" charset="-120"/>
                <a:ea typeface="文鼎勘亭流" panose="020B0609010101010101" pitchFamily="49" charset="-120"/>
              </a:rPr>
              <a:t>真厲害</a:t>
            </a:r>
            <a:r>
              <a:rPr lang="en-US" altLang="zh-TW" sz="4000" dirty="0">
                <a:solidFill>
                  <a:srgbClr val="7030A0"/>
                </a:solidFill>
                <a:latin typeface="文鼎勘亭流" panose="020B0609010101010101" pitchFamily="49" charset="-120"/>
                <a:ea typeface="文鼎勘亭流" panose="020B0609010101010101" pitchFamily="49" charset="-120"/>
              </a:rPr>
              <a:t>!</a:t>
            </a:r>
            <a:endParaRPr lang="zh-TW" altLang="en-US" sz="4000" dirty="0">
              <a:solidFill>
                <a:srgbClr val="7030A0"/>
              </a:solidFill>
              <a:latin typeface="文鼎勘亭流" panose="020B0609010101010101" pitchFamily="49" charset="-120"/>
              <a:ea typeface="文鼎勘亭流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3550932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65</TotalTime>
  <Words>27</Words>
  <Application>Microsoft Office PowerPoint</Application>
  <PresentationFormat>如螢幕大小 (4:3)</PresentationFormat>
  <Paragraphs>5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文鼎勘亭流</vt:lpstr>
      <vt:lpstr>文鼎甜妞體P</vt:lpstr>
      <vt:lpstr>新細明體</vt:lpstr>
      <vt:lpstr>Arial</vt:lpstr>
      <vt:lpstr>Calibri</vt:lpstr>
      <vt:lpstr>Calibri Light</vt:lpstr>
      <vt:lpstr>Office 佈景主題</vt:lpstr>
      <vt:lpstr>一起來猜謎!</vt:lpstr>
      <vt:lpstr>一點一衡長十字對十字太陽對月亮? 猜一字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來猜謎</dc:title>
  <dc:creator>Windows 使用者</dc:creator>
  <cp:lastModifiedBy>Windows 使用者</cp:lastModifiedBy>
  <cp:revision>9</cp:revision>
  <dcterms:created xsi:type="dcterms:W3CDTF">2019-11-12T01:47:48Z</dcterms:created>
  <dcterms:modified xsi:type="dcterms:W3CDTF">2019-11-26T01:46:11Z</dcterms:modified>
</cp:coreProperties>
</file>