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0066"/>
    <a:srgbClr val="FAC6E0"/>
    <a:srgbClr val="F5F7AB"/>
    <a:srgbClr val="FAC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319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148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301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01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144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229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118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578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169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616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503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2AC4-CE0B-449A-8B21-3DD4DDD450F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F99E-B032-4407-B74F-63C7AC477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43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4000">
              <a:srgbClr val="FFFF00"/>
            </a:gs>
            <a:gs pos="52000">
              <a:srgbClr val="00B0F0"/>
            </a:gs>
            <a:gs pos="82000">
              <a:srgbClr val="FF00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3183" y="1018495"/>
            <a:ext cx="7772400" cy="2387600"/>
          </a:xfrm>
          <a:noFill/>
        </p:spPr>
        <p:txBody>
          <a:bodyPr>
            <a:prstTxWarp prst="textDeflate">
              <a:avLst/>
            </a:prstTxWarp>
          </a:bodyPr>
          <a:lstStyle/>
          <a:p>
            <a:r>
              <a:rPr lang="zh-TW" altLang="en-US" sz="9600" dirty="0" smtClean="0">
                <a:ln w="38100">
                  <a:solidFill>
                    <a:sysClr val="windowText" lastClr="000000"/>
                  </a:solidFill>
                </a:ln>
                <a:solidFill>
                  <a:srgbClr val="FAC6E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一起來猜謎</a:t>
            </a:r>
            <a:r>
              <a:rPr lang="en-US" altLang="zh-TW" sz="9600" dirty="0" smtClean="0">
                <a:ln w="38100">
                  <a:solidFill>
                    <a:schemeClr val="tx1"/>
                  </a:solidFill>
                </a:ln>
                <a:solidFill>
                  <a:srgbClr val="FAC6E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9600" dirty="0">
              <a:ln w="38100">
                <a:solidFill>
                  <a:schemeClr val="tx1"/>
                </a:solidFill>
              </a:ln>
              <a:solidFill>
                <a:srgbClr val="FAC6E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455125" y="4833257"/>
            <a:ext cx="2233749" cy="12409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hlinkClick r:id="" action="ppaction://hlinkshowjump?jump=nextslide"/>
              </a:rPr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027590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3861" y="548006"/>
            <a:ext cx="7886700" cy="1325563"/>
          </a:xfrm>
          <a:noFill/>
          <a:ln>
            <a:noFill/>
          </a:ln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人</a:t>
            </a:r>
            <a:r>
              <a:rPr lang="zh-TW" altLang="en-US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拿著一把</a:t>
            </a:r>
            <a:r>
              <a:rPr lang="zh-TW" altLang="en-US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刀</a:t>
            </a:r>
            <a:r>
              <a:rPr lang="zh-TW" altLang="en-US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猜</a:t>
            </a:r>
            <a:r>
              <a:rPr lang="zh-TW" altLang="en-US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一個字</a:t>
            </a:r>
            <a:r>
              <a:rPr lang="en-US" altLang="zh-TW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流程圖: 程序 2"/>
          <p:cNvSpPr/>
          <p:nvPr/>
        </p:nvSpPr>
        <p:spPr>
          <a:xfrm>
            <a:off x="3579223" y="3801292"/>
            <a:ext cx="1698172" cy="1005840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nextslide"/>
              </a:rPr>
              <a:t>人</a:t>
            </a:r>
            <a:endParaRPr lang="zh-TW" altLang="en-US" sz="6000" dirty="0"/>
          </a:p>
        </p:txBody>
      </p:sp>
      <p:sp>
        <p:nvSpPr>
          <p:cNvPr id="4" name="流程圖: 程序 3"/>
          <p:cNvSpPr/>
          <p:nvPr/>
        </p:nvSpPr>
        <p:spPr>
          <a:xfrm>
            <a:off x="6217920" y="3801291"/>
            <a:ext cx="1567543" cy="100584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lastslide"/>
              </a:rPr>
              <a:t>分</a:t>
            </a:r>
            <a:endParaRPr lang="zh-TW" altLang="en-US" sz="5400" dirty="0"/>
          </a:p>
        </p:txBody>
      </p:sp>
      <p:sp>
        <p:nvSpPr>
          <p:cNvPr id="5" name="流程圖: 程序 4"/>
          <p:cNvSpPr/>
          <p:nvPr/>
        </p:nvSpPr>
        <p:spPr>
          <a:xfrm>
            <a:off x="1503862" y="3801291"/>
            <a:ext cx="1565910" cy="1005840"/>
          </a:xfrm>
          <a:prstGeom prst="flowChartProcess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nextslide"/>
              </a:rPr>
              <a:t>刀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993481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三十二角星形 3"/>
          <p:cNvSpPr/>
          <p:nvPr/>
        </p:nvSpPr>
        <p:spPr>
          <a:xfrm>
            <a:off x="5432612" y="2528048"/>
            <a:ext cx="2783541" cy="3079376"/>
          </a:xfrm>
          <a:prstGeom prst="star32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594" y="1534086"/>
            <a:ext cx="3733800" cy="5067300"/>
          </a:xfrm>
          <a:prstGeom prst="rect">
            <a:avLst/>
          </a:prstGeom>
        </p:spPr>
      </p:pic>
      <p:sp>
        <p:nvSpPr>
          <p:cNvPr id="3" name="流程圖: 程序 2"/>
          <p:cNvSpPr/>
          <p:nvPr/>
        </p:nvSpPr>
        <p:spPr>
          <a:xfrm>
            <a:off x="627015" y="5607424"/>
            <a:ext cx="1711235" cy="88827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previousslide"/>
              </a:rPr>
              <a:t>重來</a:t>
            </a:r>
            <a:r>
              <a:rPr lang="en-US" altLang="zh-TW" sz="5400" dirty="0" smtClean="0">
                <a:hlinkClick r:id="" action="ppaction://hlinkshowjump?jump=previousslide"/>
              </a:rPr>
              <a:t>!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628092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三十二角星形 2"/>
          <p:cNvSpPr/>
          <p:nvPr/>
        </p:nvSpPr>
        <p:spPr>
          <a:xfrm>
            <a:off x="5486400" y="3461657"/>
            <a:ext cx="3540034" cy="3396343"/>
          </a:xfrm>
          <a:prstGeom prst="star32">
            <a:avLst/>
          </a:prstGeom>
          <a:solidFill>
            <a:srgbClr val="FF0066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00B0F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</a:t>
            </a:r>
            <a:r>
              <a:rPr lang="zh-TW" altLang="en-US" sz="6600" dirty="0" smtClean="0">
                <a:solidFill>
                  <a:srgbClr val="00B0F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答對了</a:t>
            </a:r>
            <a:r>
              <a:rPr lang="en-US" altLang="zh-TW" sz="6600" dirty="0">
                <a:solidFill>
                  <a:srgbClr val="00B0F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!</a:t>
            </a:r>
            <a:endParaRPr lang="zh-TW" altLang="en-US" sz="6600" dirty="0">
              <a:solidFill>
                <a:srgbClr val="00B0F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2" name="流程圖: 程序 1"/>
          <p:cNvSpPr/>
          <p:nvPr/>
        </p:nvSpPr>
        <p:spPr>
          <a:xfrm>
            <a:off x="352697" y="5512525"/>
            <a:ext cx="2155372" cy="11625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firstslide"/>
              </a:rPr>
              <a:t>再來一次</a:t>
            </a:r>
            <a:r>
              <a:rPr lang="en-US" altLang="zh-TW" sz="3600" dirty="0" smtClean="0">
                <a:hlinkClick r:id="" action="ppaction://hlinkshowjump?jump=firstslide"/>
              </a:rPr>
              <a:t>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208453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文鼎俏黑體P</vt:lpstr>
      <vt:lpstr>新細明體</vt:lpstr>
      <vt:lpstr>Arial</vt:lpstr>
      <vt:lpstr>Calibri</vt:lpstr>
      <vt:lpstr>Calibri Light</vt:lpstr>
      <vt:lpstr>Office 佈景主題</vt:lpstr>
      <vt:lpstr>一起來猜謎!</vt:lpstr>
      <vt:lpstr>人拿著一把刀猜一個字?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一起來猜謎!</dc:title>
  <dc:creator>Windows 使用者</dc:creator>
  <cp:lastModifiedBy>Windows 使用者</cp:lastModifiedBy>
  <cp:revision>11</cp:revision>
  <dcterms:created xsi:type="dcterms:W3CDTF">2019-11-12T01:48:04Z</dcterms:created>
  <dcterms:modified xsi:type="dcterms:W3CDTF">2019-11-26T02:16:34Z</dcterms:modified>
</cp:coreProperties>
</file>