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4BB2"/>
    <a:srgbClr val="FF00FF"/>
    <a:srgbClr val="6699FF"/>
    <a:srgbClr val="00FF00"/>
    <a:srgbClr val="FF66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03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647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160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299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868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99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772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3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473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761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582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2BBB0-26E2-44C3-8DEC-07A9CCB90F7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8F57B-A8C7-436A-B4BE-B95F25CB87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91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accent1">
                <a:lumMod val="60000"/>
                <a:lumOff val="40000"/>
              </a:schemeClr>
            </a:gs>
            <a:gs pos="89000">
              <a:srgbClr val="7030A0"/>
            </a:gs>
            <a:gs pos="53000">
              <a:srgbClr val="00FF00"/>
            </a:gs>
            <a:gs pos="70000">
              <a:srgbClr val="66FFFF"/>
            </a:gs>
            <a:gs pos="16000">
              <a:srgbClr val="FFF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zh-TW" altLang="en-US" sz="9600" dirty="0" smtClean="0">
                <a:ln w="38100">
                  <a:solidFill>
                    <a:srgbClr val="FFFF00"/>
                  </a:solidFill>
                </a:ln>
                <a:solidFill>
                  <a:srgbClr val="FF00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大家來猜謎</a:t>
            </a:r>
            <a:endParaRPr lang="zh-TW" altLang="en-US" sz="9600" dirty="0">
              <a:ln w="38100">
                <a:solidFill>
                  <a:srgbClr val="FFFF00"/>
                </a:solidFill>
              </a:ln>
              <a:solidFill>
                <a:srgbClr val="FF00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 flipH="1">
            <a:off x="3716382" y="4545239"/>
            <a:ext cx="1965959" cy="71256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66CC"/>
                </a:solidFill>
              </a:rPr>
              <a:t>開始</a:t>
            </a:r>
            <a:endParaRPr lang="zh-TW" altLang="en-US" sz="4000" dirty="0">
              <a:solidFill>
                <a:srgbClr val="FF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5166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最不喜歡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的遊戲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個是哪一個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?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746217" y="5630091"/>
            <a:ext cx="2088423" cy="1071154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err="1" smtClean="0">
                <a:solidFill>
                  <a:srgbClr val="6699FF"/>
                </a:solidFill>
              </a:rPr>
              <a:t>Roblox</a:t>
            </a:r>
            <a:endParaRPr lang="zh-TW" altLang="en-US" sz="4400" dirty="0">
              <a:solidFill>
                <a:srgbClr val="6699FF"/>
              </a:solidFill>
            </a:endParaRPr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3644537" y="5630091"/>
            <a:ext cx="2168434" cy="112340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2">
                    <a:lumMod val="50000"/>
                  </a:schemeClr>
                </a:solidFill>
              </a:rPr>
              <a:t>極速領域</a:t>
            </a:r>
            <a:endParaRPr lang="zh-TW" alt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矩形 5">
            <a:hlinkClick r:id="" action="ppaction://hlinkshowjump?jump=lastslide"/>
          </p:cNvPr>
          <p:cNvSpPr/>
          <p:nvPr/>
        </p:nvSpPr>
        <p:spPr>
          <a:xfrm>
            <a:off x="6477545" y="5630091"/>
            <a:ext cx="2037805" cy="1123406"/>
          </a:xfrm>
          <a:prstGeom prst="rect">
            <a:avLst/>
          </a:prstGeom>
          <a:solidFill>
            <a:srgbClr val="E54B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accent3">
                    <a:lumMod val="50000"/>
                  </a:schemeClr>
                </a:solidFill>
              </a:rPr>
              <a:t>第五人格</a:t>
            </a:r>
            <a:endParaRPr lang="zh-TW" alt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398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058092" y="574767"/>
            <a:ext cx="5669280" cy="4754880"/>
          </a:xfrm>
          <a:prstGeom prst="irregularSeal2">
            <a:avLst/>
          </a:prstGeom>
          <a:solidFill>
            <a:schemeClr val="accent2">
              <a:lumMod val="75000"/>
            </a:schemeClr>
          </a:solidFill>
          <a:ln w="57150"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你答錯了</a:t>
            </a:r>
            <a:r>
              <a:rPr lang="en-US" altLang="zh-TW" sz="4400" dirty="0" smtClean="0">
                <a:solidFill>
                  <a:srgbClr val="7030A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!</a:t>
            </a:r>
            <a:endParaRPr lang="zh-TW" altLang="en-US" sz="4400" dirty="0">
              <a:solidFill>
                <a:srgbClr val="7030A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794" y="3200399"/>
            <a:ext cx="2821729" cy="2465834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3135085" y="5564777"/>
            <a:ext cx="2090057" cy="846038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FF00"/>
                </a:solidFill>
              </a:rPr>
              <a:t>重來</a:t>
            </a:r>
            <a:endParaRPr lang="zh-TW" altLang="en-US" sz="5400" dirty="0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8537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3435531" y="2286000"/>
            <a:ext cx="4336869" cy="2598204"/>
          </a:xfrm>
          <a:prstGeom prst="wedgeEllipseCallout">
            <a:avLst/>
          </a:prstGeom>
          <a:solidFill>
            <a:srgbClr val="7030A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66FFFF"/>
                </a:solidFill>
              </a:rPr>
              <a:t>你答對了</a:t>
            </a:r>
            <a:r>
              <a:rPr lang="en-US" altLang="zh-TW" sz="5400" dirty="0">
                <a:solidFill>
                  <a:srgbClr val="66FFFF"/>
                </a:solidFill>
              </a:rPr>
              <a:t>!</a:t>
            </a:r>
            <a:endParaRPr lang="zh-TW" altLang="en-US" sz="5400" dirty="0">
              <a:solidFill>
                <a:srgbClr val="66FF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1" y="2435617"/>
            <a:ext cx="3318259" cy="3291793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3684018" y="5635970"/>
            <a:ext cx="1919947" cy="914400"/>
          </a:xfrm>
          <a:prstGeom prst="rect">
            <a:avLst/>
          </a:prstGeom>
          <a:gradFill flip="none" rotWithShape="1">
            <a:gsLst>
              <a:gs pos="0">
                <a:srgbClr val="FF00FF">
                  <a:shade val="30000"/>
                  <a:satMod val="115000"/>
                </a:srgbClr>
              </a:gs>
              <a:gs pos="50000">
                <a:srgbClr val="FF00FF">
                  <a:shade val="67500"/>
                  <a:satMod val="115000"/>
                </a:srgbClr>
              </a:gs>
              <a:gs pos="100000">
                <a:srgbClr val="FF00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再會</a:t>
            </a:r>
            <a:endParaRPr lang="zh-TW" altLang="en-US" sz="4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1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applause.wav"/>
          </p:stSnd>
        </p:sndAc>
      </p:transition>
    </mc:Choice>
    <mc:Fallback>
      <p:transition spd="slow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33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文鼎中鋼筆行楷</vt:lpstr>
      <vt:lpstr>新細明體</vt:lpstr>
      <vt:lpstr>Arial</vt:lpstr>
      <vt:lpstr>Calibri</vt:lpstr>
      <vt:lpstr>Calibri Light</vt:lpstr>
      <vt:lpstr>Office 佈景主題</vt:lpstr>
      <vt:lpstr>大家來猜謎</vt:lpstr>
      <vt:lpstr>我最不喜歡的遊戲個是哪一個?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</dc:title>
  <dc:creator>Windows 使用者</dc:creator>
  <cp:lastModifiedBy>Windows 使用者</cp:lastModifiedBy>
  <cp:revision>12</cp:revision>
  <dcterms:created xsi:type="dcterms:W3CDTF">2019-11-12T01:48:02Z</dcterms:created>
  <dcterms:modified xsi:type="dcterms:W3CDTF">2019-11-26T02:18:34Z</dcterms:modified>
</cp:coreProperties>
</file>