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94E3"/>
    <a:srgbClr val="DCD71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279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137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189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2929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223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0070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424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185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964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9698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23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567AC-27B7-4D58-A92A-D1BAFEDE4DC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F5CF7-8044-4F2D-928D-C11E156F0B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63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000">
              <a:srgbClr val="FF0000"/>
            </a:gs>
            <a:gs pos="29000">
              <a:srgbClr val="FFC000"/>
            </a:gs>
            <a:gs pos="52000">
              <a:srgbClr val="F094E3"/>
            </a:gs>
            <a:gs pos="100000">
              <a:srgbClr val="C00000"/>
            </a:gs>
            <a:gs pos="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22513" y="0"/>
            <a:ext cx="8033657" cy="2677886"/>
          </a:xfrm>
        </p:spPr>
        <p:txBody>
          <a:bodyPr>
            <a:prstTxWarp prst="textTriangle">
              <a:avLst/>
            </a:prstTxWarp>
          </a:bodyPr>
          <a:lstStyle/>
          <a:p>
            <a:r>
              <a:rPr lang="zh-TW" altLang="en-US" b="1" dirty="0" smtClean="0">
                <a:ln w="38100">
                  <a:solidFill>
                    <a:srgbClr val="FFFF00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大家來猜謎</a:t>
            </a:r>
            <a:endParaRPr lang="zh-TW" altLang="en-US" b="1" dirty="0">
              <a:ln w="38100">
                <a:solidFill>
                  <a:srgbClr val="FFFF00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00844" y="5447211"/>
            <a:ext cx="2181497" cy="966652"/>
          </a:xfrm>
          <a:prstGeom prst="roundRect">
            <a:avLst/>
          </a:prstGeom>
          <a:gradFill flip="none" rotWithShape="1">
            <a:gsLst>
              <a:gs pos="73890">
                <a:srgbClr val="3077B5"/>
              </a:gs>
              <a:gs pos="73781">
                <a:srgbClr val="3278B4"/>
              </a:gs>
              <a:gs pos="45000">
                <a:srgbClr val="FF0000"/>
              </a:gs>
              <a:gs pos="0">
                <a:srgbClr val="FF0000"/>
              </a:gs>
              <a:gs pos="23000">
                <a:srgbClr val="FFC000"/>
              </a:gs>
              <a:gs pos="0">
                <a:srgbClr val="DCD713"/>
              </a:gs>
              <a:gs pos="99000">
                <a:srgbClr val="FFFF00"/>
              </a:gs>
            </a:gsLst>
            <a:lin ang="2700000" scaled="1"/>
            <a:tileRect/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b="1" dirty="0" smtClean="0">
                <a:ln w="12700">
                  <a:solidFill>
                    <a:srgbClr val="7030A0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開</a:t>
            </a:r>
            <a:r>
              <a:rPr lang="zh-TW" altLang="en-US" sz="4800" b="1" dirty="0">
                <a:ln w="12700">
                  <a:solidFill>
                    <a:srgbClr val="7030A0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1189845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>
        <p14:warp dir="in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我最喜歡哪一個</a:t>
            </a:r>
            <a:r>
              <a:rPr lang="zh-TW" altLang="en-US" dirty="0"/>
              <a:t>球</a:t>
            </a:r>
            <a:r>
              <a:rPr lang="zh-TW" altLang="en-US" dirty="0" smtClean="0"/>
              <a:t>類運動    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108166" y="4493622"/>
            <a:ext cx="2181497" cy="966652"/>
          </a:xfrm>
          <a:prstGeom prst="roundRect">
            <a:avLst/>
          </a:prstGeom>
          <a:gradFill>
            <a:gsLst>
              <a:gs pos="0">
                <a:srgbClr val="00B0F0"/>
              </a:gs>
              <a:gs pos="100000">
                <a:srgbClr val="FF00FF"/>
              </a:gs>
            </a:gsLst>
            <a:lin ang="5400000" scaled="1"/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棒球</a:t>
            </a:r>
            <a:endParaRPr lang="zh-TW" altLang="en-US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577044" y="4493622"/>
            <a:ext cx="2181497" cy="966652"/>
          </a:xfrm>
          <a:prstGeom prst="roundRect">
            <a:avLst/>
          </a:prstGeom>
          <a:gradFill>
            <a:gsLst>
              <a:gs pos="0">
                <a:srgbClr val="00B0F0"/>
              </a:gs>
              <a:gs pos="100000">
                <a:srgbClr val="FFFF00"/>
              </a:gs>
            </a:gsLst>
            <a:lin ang="5400000" scaled="1"/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籃球</a:t>
            </a:r>
            <a:endParaRPr lang="zh-TW" altLang="en-US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6045923" y="4493622"/>
            <a:ext cx="2181497" cy="966652"/>
          </a:xfrm>
          <a:prstGeom prst="roundRect">
            <a:avLst/>
          </a:prstGeom>
          <a:gradFill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足球</a:t>
            </a:r>
            <a:endParaRPr lang="zh-TW" altLang="en-US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4069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camera.wav"/>
          </p:stSnd>
        </p:sndAc>
      </p:transition>
    </mc:Choice>
    <mc:Fallback>
      <p:transition spd="slow" advClick="0">
        <p:circl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13508" y="1280161"/>
            <a:ext cx="6048103" cy="4415245"/>
          </a:xfrm>
          <a:prstGeom prst="irregularSeal2">
            <a:avLst/>
          </a:prstGeom>
          <a:ln w="57150">
            <a:solidFill>
              <a:srgbClr val="FF00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哈哈</a:t>
            </a:r>
            <a:r>
              <a:rPr lang="en-US" altLang="zh-TW" sz="4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r>
              <a:rPr lang="zh-TW" altLang="en-US" sz="4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      你答錯了</a:t>
            </a:r>
            <a:r>
              <a:rPr lang="en-US" altLang="zh-TW" sz="4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44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417" y="2436495"/>
            <a:ext cx="2743200" cy="423862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396341" y="5460274"/>
            <a:ext cx="2181497" cy="966652"/>
          </a:xfrm>
          <a:prstGeom prst="roundRect">
            <a:avLst/>
          </a:prstGeom>
          <a:gradFill>
            <a:gsLst>
              <a:gs pos="50000">
                <a:srgbClr val="FFFF00"/>
              </a:gs>
              <a:gs pos="0">
                <a:schemeClr val="bg2">
                  <a:lumMod val="10000"/>
                </a:schemeClr>
              </a:gs>
              <a:gs pos="100000">
                <a:srgbClr val="FF00FF"/>
              </a:gs>
            </a:gsLst>
            <a:lin ang="0" scaled="1"/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重來</a:t>
            </a:r>
            <a:endParaRPr lang="zh-TW" altLang="en-US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18461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728754" y="692331"/>
            <a:ext cx="3422469" cy="2377440"/>
          </a:xfrm>
          <a:prstGeom prst="wedgeRoundRectCallout">
            <a:avLst>
              <a:gd name="adj1" fmla="val -74621"/>
              <a:gd name="adj2" fmla="val 49243"/>
              <a:gd name="adj3" fmla="val 16667"/>
            </a:avLst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FF00"/>
                </a:solidFill>
              </a:rPr>
              <a:t>你答對了</a:t>
            </a:r>
            <a:r>
              <a:rPr lang="en-US" altLang="zh-TW" sz="5400" dirty="0" smtClean="0">
                <a:solidFill>
                  <a:srgbClr val="FFFF00"/>
                </a:solidFill>
              </a:rPr>
              <a:t>!</a:t>
            </a:r>
            <a:r>
              <a:rPr lang="zh-TW" altLang="en-US" sz="5400" dirty="0" smtClean="0">
                <a:solidFill>
                  <a:srgbClr val="FFFF00"/>
                </a:solidFill>
              </a:rPr>
              <a:t>真厲害</a:t>
            </a:r>
            <a:r>
              <a:rPr lang="en-US" altLang="zh-TW" sz="5400" dirty="0" smtClean="0">
                <a:solidFill>
                  <a:srgbClr val="FFFF00"/>
                </a:solidFill>
              </a:rPr>
              <a:t>!</a:t>
            </a:r>
            <a:endParaRPr lang="zh-TW" altLang="en-US" sz="5400" dirty="0">
              <a:solidFill>
                <a:srgbClr val="FFFF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047" y="1749062"/>
            <a:ext cx="2733675" cy="424815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944981" y="5172891"/>
            <a:ext cx="2181497" cy="966652"/>
          </a:xfrm>
          <a:prstGeom prst="roundRect">
            <a:avLst/>
          </a:prstGeom>
          <a:gradFill>
            <a:gsLst>
              <a:gs pos="100000">
                <a:srgbClr val="FF0000"/>
              </a:gs>
              <a:gs pos="0">
                <a:srgbClr val="FFFF00"/>
              </a:gs>
              <a:gs pos="50000">
                <a:srgbClr val="00B0F0"/>
              </a:gs>
            </a:gsLst>
            <a:lin ang="0" scaled="1"/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再見</a:t>
            </a:r>
            <a:endParaRPr lang="zh-TW" altLang="en-US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0966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32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文鼎新潮ＰＯＰ體P</vt:lpstr>
      <vt:lpstr>新細明體</vt:lpstr>
      <vt:lpstr>Arial</vt:lpstr>
      <vt:lpstr>Calibri</vt:lpstr>
      <vt:lpstr>Calibri Light</vt:lpstr>
      <vt:lpstr>Office 佈景主題</vt:lpstr>
      <vt:lpstr>大家來猜謎</vt:lpstr>
      <vt:lpstr>       我最喜歡哪一個球類運動   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10</cp:revision>
  <dcterms:created xsi:type="dcterms:W3CDTF">2019-11-12T01:47:59Z</dcterms:created>
  <dcterms:modified xsi:type="dcterms:W3CDTF">2019-11-26T02:15:54Z</dcterms:modified>
</cp:coreProperties>
</file>