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9201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21105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3242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502304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599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7928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69041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15593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52834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84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2331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6656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26094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14946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35693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746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6660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DB04468-8EC8-4C81-B481-C5BA50C61606}" type="datetimeFigureOut">
              <a:rPr lang="zh-TW" altLang="en-US" smtClean="0"/>
              <a:t>2019/11/26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287EE77-A112-486B-A41A-1CE5714027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24511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bg2">
                    <a:lumMod val="1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猜一</a:t>
            </a:r>
            <a:r>
              <a:rPr lang="zh-TW" altLang="en-US" dirty="0">
                <a:solidFill>
                  <a:schemeClr val="bg2">
                    <a:lumMod val="10000"/>
                  </a:schemeClr>
                </a:solidFill>
                <a:latin typeface="文鼎新中特黑" panose="020B0609010101010101" pitchFamily="49" charset="-120"/>
                <a:ea typeface="文鼎新中特黑" panose="020B0609010101010101" pitchFamily="49" charset="-120"/>
              </a:rPr>
              <a:t>猜</a:t>
            </a:r>
            <a:r>
              <a:rPr lang="zh-TW" altLang="en-US" dirty="0" smtClean="0">
                <a:latin typeface="書法細圓（破音伍）" panose="02010609010101010101" pitchFamily="49" charset="-120"/>
                <a:ea typeface="書法細圓（破音伍）" panose="02010609010101010101" pitchFamily="49" charset="-120"/>
              </a:rPr>
              <a:t>猜</a:t>
            </a:r>
            <a:endParaRPr lang="zh-TW" altLang="en-US" dirty="0">
              <a:latin typeface="書法細圓（破音伍）" panose="02010609010101010101" pitchFamily="49" charset="-120"/>
              <a:ea typeface="書法細圓（破音伍）" panose="0201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533400" y="4800601"/>
            <a:ext cx="2061882" cy="956733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0070C0"/>
                </a:solidFill>
              </a:rPr>
              <a:t>開始</a:t>
            </a:r>
            <a:endParaRPr lang="zh-TW" alt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91909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/>
    </mc:Choice>
    <mc:Fallback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請問我最喜歡</a:t>
            </a:r>
            <a:r>
              <a:rPr lang="zh-TW" altLang="en-US" dirty="0" smtClean="0"/>
              <a:t>吃什麼</a:t>
            </a:r>
            <a:r>
              <a:rPr lang="zh-TW" altLang="en-US" dirty="0" smtClean="0"/>
              <a:t>東西</a:t>
            </a:r>
            <a:endParaRPr lang="zh-TW" altLang="en-US" dirty="0"/>
          </a:p>
        </p:txBody>
      </p:sp>
      <p:sp>
        <p:nvSpPr>
          <p:cNvPr id="3" name="流程圖: 程序 2">
            <a:hlinkClick r:id="" action="ppaction://hlinkshowjump?jump=nextslide"/>
          </p:cNvPr>
          <p:cNvSpPr/>
          <p:nvPr/>
        </p:nvSpPr>
        <p:spPr>
          <a:xfrm>
            <a:off x="350520" y="2772334"/>
            <a:ext cx="2043952" cy="1183342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紅蘿蔔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121637" y="2752164"/>
            <a:ext cx="2138082" cy="1223682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餅乾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  <p:sp>
        <p:nvSpPr>
          <p:cNvPr id="5" name="流程圖: 程序 4">
            <a:hlinkClick r:id="" action="ppaction://hlinkshowjump?jump=lastslide"/>
          </p:cNvPr>
          <p:cNvSpPr/>
          <p:nvPr/>
        </p:nvSpPr>
        <p:spPr>
          <a:xfrm>
            <a:off x="6413095" y="2772334"/>
            <a:ext cx="2182265" cy="1214716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C000"/>
                </a:solidFill>
              </a:rPr>
              <a:t>果凍</a:t>
            </a:r>
            <a:endParaRPr lang="zh-TW" altLang="en-US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089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 advClick="0">
        <p14:switch dir="r"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36" y="963247"/>
            <a:ext cx="2549706" cy="5133975"/>
          </a:xfrm>
          <a:prstGeom prst="rect">
            <a:avLst/>
          </a:prstGeom>
        </p:spPr>
      </p:pic>
      <p:sp>
        <p:nvSpPr>
          <p:cNvPr id="4" name="爆炸 1 3"/>
          <p:cNvSpPr/>
          <p:nvPr/>
        </p:nvSpPr>
        <p:spPr>
          <a:xfrm>
            <a:off x="1554479" y="1848389"/>
            <a:ext cx="3004457" cy="336368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答錯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  <p:sp>
        <p:nvSpPr>
          <p:cNvPr id="3" name="流程圖: 程序 2">
            <a:hlinkClick r:id="" action="ppaction://hlinkshowjump?jump=previousslide"/>
          </p:cNvPr>
          <p:cNvSpPr/>
          <p:nvPr/>
        </p:nvSpPr>
        <p:spPr>
          <a:xfrm>
            <a:off x="722538" y="5003075"/>
            <a:ext cx="2573383" cy="1515291"/>
          </a:xfrm>
          <a:prstGeom prst="flowChartProcess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chemeClr val="bg1"/>
                </a:solidFill>
              </a:rPr>
              <a:t>重來</a:t>
            </a:r>
            <a:endParaRPr lang="zh-TW" altLang="en-US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82097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7062" y="914400"/>
            <a:ext cx="2809875" cy="5029200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349624" y="914400"/>
            <a:ext cx="2622176" cy="3319886"/>
          </a:xfrm>
          <a:prstGeom prst="wedgeEllipseCallout">
            <a:avLst>
              <a:gd name="adj1" fmla="val 64260"/>
              <a:gd name="adj2" fmla="val 4184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恭喜你</a:t>
            </a:r>
            <a:endParaRPr lang="zh-TW" altLang="en-US" dirty="0"/>
          </a:p>
        </p:txBody>
      </p:sp>
      <p:sp>
        <p:nvSpPr>
          <p:cNvPr id="4" name="流程圖: 程序 3"/>
          <p:cNvSpPr/>
          <p:nvPr/>
        </p:nvSpPr>
        <p:spPr>
          <a:xfrm>
            <a:off x="796833" y="5081451"/>
            <a:ext cx="2174967" cy="113646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</a:rPr>
              <a:t>結</a:t>
            </a:r>
            <a:r>
              <a:rPr lang="zh-TW" altLang="en-US" sz="5400" dirty="0">
                <a:solidFill>
                  <a:schemeClr val="bg1"/>
                </a:solidFill>
              </a:rPr>
              <a:t>束</a:t>
            </a:r>
          </a:p>
        </p:txBody>
      </p:sp>
    </p:spTree>
    <p:extLst>
      <p:ext uri="{BB962C8B-B14F-4D97-AF65-F5344CB8AC3E}">
        <p14:creationId xmlns:p14="http://schemas.microsoft.com/office/powerpoint/2010/main" val="417648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 advClick="0">
        <p14:reveal/>
      </p:transition>
    </mc:Choice>
    <mc:Fallback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101</TotalTime>
  <Words>22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文鼎新中特黑</vt:lpstr>
      <vt:lpstr>書法細圓（破音伍）</vt:lpstr>
      <vt:lpstr>微軟正黑體</vt:lpstr>
      <vt:lpstr>Century Gothic</vt:lpstr>
      <vt:lpstr>Wingdings 3</vt:lpstr>
      <vt:lpstr>切割線</vt:lpstr>
      <vt:lpstr>猜一猜猜</vt:lpstr>
      <vt:lpstr>請問我最喜歡吃什麼東西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猜一猜</dc:title>
  <dc:creator>Windows 使用者</dc:creator>
  <cp:lastModifiedBy>Windows 使用者</cp:lastModifiedBy>
  <cp:revision>15</cp:revision>
  <dcterms:created xsi:type="dcterms:W3CDTF">2019-11-12T01:48:31Z</dcterms:created>
  <dcterms:modified xsi:type="dcterms:W3CDTF">2019-11-26T02:16:08Z</dcterms:modified>
</cp:coreProperties>
</file>