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FEE"/>
    <a:srgbClr val="F25CC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C3A6-F289-457F-8E22-E7A332F6843A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2006-A33B-4C7D-B390-1EECB2090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99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C3A6-F289-457F-8E22-E7A332F6843A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2006-A33B-4C7D-B390-1EECB2090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9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C3A6-F289-457F-8E22-E7A332F6843A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2006-A33B-4C7D-B390-1EECB2090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30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C3A6-F289-457F-8E22-E7A332F6843A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2006-A33B-4C7D-B390-1EECB2090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60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C3A6-F289-457F-8E22-E7A332F6843A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2006-A33B-4C7D-B390-1EECB2090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9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C3A6-F289-457F-8E22-E7A332F6843A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2006-A33B-4C7D-B390-1EECB2090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53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C3A6-F289-457F-8E22-E7A332F6843A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2006-A33B-4C7D-B390-1EECB2090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26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C3A6-F289-457F-8E22-E7A332F6843A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2006-A33B-4C7D-B390-1EECB2090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10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C3A6-F289-457F-8E22-E7A332F6843A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2006-A33B-4C7D-B390-1EECB2090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66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C3A6-F289-457F-8E22-E7A332F6843A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2006-A33B-4C7D-B390-1EECB2090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16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C3A6-F289-457F-8E22-E7A332F6843A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2006-A33B-4C7D-B390-1EECB2090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05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CC3A6-F289-457F-8E22-E7A332F6843A}" type="datetimeFigureOut">
              <a:rPr lang="zh-TW" altLang="en-US" smtClean="0"/>
              <a:t>2019/11/26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D2006-A33B-4C7D-B390-1EECB2090F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1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17622" y="431075"/>
            <a:ext cx="4490356" cy="1276214"/>
          </a:xfrm>
          <a:effectLst>
            <a:reflection stA="45000" endPos="65000" dist="12700" dir="5400000" sy="-100000" algn="bl" rotWithShape="0"/>
          </a:effectLst>
        </p:spPr>
        <p:txBody>
          <a:bodyPr>
            <a:prstTxWarp prst="textWave1">
              <a:avLst/>
            </a:prstTxWarp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zh-TW" altLang="en-US" sz="9600" dirty="0" smtClean="0">
                <a:solidFill>
                  <a:srgbClr val="FFFF00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猜一猜</a:t>
            </a:r>
            <a:endParaRPr lang="zh-TW" altLang="en-US" sz="9600" dirty="0">
              <a:solidFill>
                <a:srgbClr val="FFFF00"/>
              </a:solidFill>
              <a:latin typeface="文鼎超圓" panose="020B0609010101010101" pitchFamily="49" charset="-120"/>
              <a:ea typeface="文鼎超圓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hlinkClick r:id="" action="ppaction://hlinkshowjump?jump=nextslide"/>
          </p:cNvPr>
          <p:cNvSpPr/>
          <p:nvPr/>
        </p:nvSpPr>
        <p:spPr>
          <a:xfrm>
            <a:off x="6871063" y="5839097"/>
            <a:ext cx="2259874" cy="1018903"/>
          </a:xfrm>
          <a:prstGeom prst="rect">
            <a:avLst/>
          </a:prstGeom>
          <a:pattFill prst="pct5">
            <a:fgClr>
              <a:srgbClr val="F25CCB"/>
            </a:fgClr>
            <a:bgClr>
              <a:schemeClr val="bg1"/>
            </a:bgClr>
          </a:pattFill>
          <a:ln>
            <a:solidFill>
              <a:srgbClr val="F25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srgbClr val="FB8FEE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開始</a:t>
            </a:r>
            <a:endParaRPr lang="zh-TW" altLang="en-US" sz="4800" dirty="0">
              <a:solidFill>
                <a:srgbClr val="FB8FEE"/>
              </a:solid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031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>
        <p14:shred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solidFill>
                  <a:srgbClr val="00B0F0"/>
                </a:solidFill>
              </a:rPr>
              <a:t>扮鬼臉的方向是</a:t>
            </a:r>
            <a:r>
              <a:rPr lang="en-US" altLang="zh-TW" sz="4800" dirty="0" smtClean="0">
                <a:solidFill>
                  <a:srgbClr val="00B0F0"/>
                </a:solidFill>
              </a:rPr>
              <a:t>?</a:t>
            </a:r>
            <a:endParaRPr lang="zh-TW" altLang="en-US" sz="4800" dirty="0">
              <a:solidFill>
                <a:srgbClr val="00B0F0"/>
              </a:solidFill>
            </a:endParaRPr>
          </a:p>
        </p:txBody>
      </p:sp>
      <p:sp>
        <p:nvSpPr>
          <p:cNvPr id="5" name="矩形 4">
            <a:hlinkClick r:id="" action="ppaction://hlinkshowjump?jump=lastslide"/>
          </p:cNvPr>
          <p:cNvSpPr/>
          <p:nvPr/>
        </p:nvSpPr>
        <p:spPr>
          <a:xfrm>
            <a:off x="5799907" y="3653245"/>
            <a:ext cx="2259874" cy="101890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latin typeface="文鼎中特圓" panose="020B0609010101010101" pitchFamily="49" charset="-120"/>
                <a:ea typeface="文鼎中特圓" panose="020B0609010101010101" pitchFamily="49" charset="-120"/>
              </a:rPr>
              <a:t>前</a:t>
            </a:r>
            <a:r>
              <a:rPr lang="zh-TW" altLang="en-US" sz="4800" dirty="0">
                <a:latin typeface="文鼎中特圓" panose="020B0609010101010101" pitchFamily="49" charset="-120"/>
                <a:ea typeface="文鼎中特圓" panose="020B0609010101010101" pitchFamily="49" charset="-120"/>
              </a:rPr>
              <a:t>面</a:t>
            </a:r>
          </a:p>
        </p:txBody>
      </p:sp>
      <p:sp>
        <p:nvSpPr>
          <p:cNvPr id="6" name="矩形 5">
            <a:hlinkClick r:id="" action="ppaction://hlinkshowjump?jump=nextslide"/>
          </p:cNvPr>
          <p:cNvSpPr/>
          <p:nvPr/>
        </p:nvSpPr>
        <p:spPr>
          <a:xfrm>
            <a:off x="5799907" y="1956300"/>
            <a:ext cx="2259874" cy="101890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latin typeface="文鼎中特圓" panose="020B0609010101010101" pitchFamily="49" charset="-120"/>
                <a:ea typeface="文鼎中特圓" panose="020B0609010101010101" pitchFamily="49" charset="-120"/>
              </a:rPr>
              <a:t>後面</a:t>
            </a:r>
            <a:endParaRPr lang="zh-TW" altLang="en-US" sz="4800" dirty="0"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sp>
        <p:nvSpPr>
          <p:cNvPr id="7" name="矩形 6">
            <a:hlinkClick r:id="" action="ppaction://hlinkshowjump?jump=nextslide"/>
          </p:cNvPr>
          <p:cNvSpPr/>
          <p:nvPr/>
        </p:nvSpPr>
        <p:spPr>
          <a:xfrm>
            <a:off x="5799907" y="5350190"/>
            <a:ext cx="2259874" cy="1018903"/>
          </a:xfrm>
          <a:prstGeom prst="rect">
            <a:avLst/>
          </a:prstGeom>
          <a:solidFill>
            <a:srgbClr val="F25C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latin typeface="文鼎中特圓" panose="020B0609010101010101" pitchFamily="49" charset="-120"/>
                <a:ea typeface="文鼎中特圓" panose="020B0609010101010101" pitchFamily="49" charset="-120"/>
              </a:rPr>
              <a:t>上面</a:t>
            </a:r>
            <a:endParaRPr lang="zh-TW" altLang="en-US" sz="4800" dirty="0"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313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:dissolve/>
      </p:transition>
    </mc:Choice>
    <mc:Fallback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爆炸 2 1"/>
          <p:cNvSpPr/>
          <p:nvPr/>
        </p:nvSpPr>
        <p:spPr>
          <a:xfrm>
            <a:off x="5852160" y="0"/>
            <a:ext cx="3291840" cy="2612572"/>
          </a:xfrm>
          <a:prstGeom prst="irregularSeal2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答錯了</a:t>
            </a:r>
            <a:r>
              <a:rPr lang="en-US" altLang="zh-TW" sz="3200" dirty="0" smtClean="0"/>
              <a:t>!</a:t>
            </a:r>
            <a:endParaRPr lang="zh-TW" altLang="en-US" sz="3200" dirty="0"/>
          </a:p>
        </p:txBody>
      </p:sp>
      <p:sp>
        <p:nvSpPr>
          <p:cNvPr id="3" name="矩形 2">
            <a:hlinkClick r:id="" action="ppaction://hlinkshowjump?jump=previousslide"/>
          </p:cNvPr>
          <p:cNvSpPr/>
          <p:nvPr/>
        </p:nvSpPr>
        <p:spPr>
          <a:xfrm>
            <a:off x="326570" y="5865224"/>
            <a:ext cx="1920241" cy="87521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 smtClean="0">
                <a:solidFill>
                  <a:schemeClr val="bg1"/>
                </a:solidFill>
              </a:rPr>
              <a:t>back</a:t>
            </a:r>
            <a:endParaRPr lang="zh-TW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9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5132" y="744583"/>
            <a:ext cx="3174273" cy="189411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solidFill>
                  <a:schemeClr val="bg1"/>
                </a:solidFill>
              </a:rPr>
              <a:t>答對了</a:t>
            </a:r>
            <a:r>
              <a:rPr lang="en-US" altLang="zh-TW" sz="4800" dirty="0" smtClean="0">
                <a:solidFill>
                  <a:schemeClr val="bg1"/>
                </a:solidFill>
              </a:rPr>
              <a:t>!</a:t>
            </a:r>
            <a:endParaRPr lang="zh-TW" altLang="en-US" sz="4800" dirty="0">
              <a:solidFill>
                <a:schemeClr val="bg1"/>
              </a:solidFill>
            </a:endParaRPr>
          </a:p>
        </p:txBody>
      </p:sp>
      <p:sp>
        <p:nvSpPr>
          <p:cNvPr id="3" name="流程圖: 程序 2">
            <a:hlinkClick r:id="" action="ppaction://hlinkshowjump?jump=endshow"/>
          </p:cNvPr>
          <p:cNvSpPr/>
          <p:nvPr/>
        </p:nvSpPr>
        <p:spPr>
          <a:xfrm>
            <a:off x="352699" y="5617028"/>
            <a:ext cx="2076994" cy="979714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/>
              <a:t>結束</a:t>
            </a:r>
          </a:p>
        </p:txBody>
      </p:sp>
    </p:spTree>
    <p:extLst>
      <p:ext uri="{BB962C8B-B14F-4D97-AF65-F5344CB8AC3E}">
        <p14:creationId xmlns:p14="http://schemas.microsoft.com/office/powerpoint/2010/main" val="319394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>
        <p14:honeycomb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乳白玻璃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102</TotalTime>
  <Words>21</Words>
  <Application>Microsoft Office PowerPoint</Application>
  <PresentationFormat>如螢幕大小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文鼎中特圓</vt:lpstr>
      <vt:lpstr>文鼎俏黑體P</vt:lpstr>
      <vt:lpstr>文鼎超圓</vt:lpstr>
      <vt:lpstr>新細明體</vt:lpstr>
      <vt:lpstr>Arial</vt:lpstr>
      <vt:lpstr>Calibri</vt:lpstr>
      <vt:lpstr>Calibri Light</vt:lpstr>
      <vt:lpstr>Office 佈景主題</vt:lpstr>
      <vt:lpstr>猜一猜</vt:lpstr>
      <vt:lpstr>扮鬼臉的方向是?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猜一猜</dc:title>
  <dc:creator>Windows 使用者</dc:creator>
  <cp:lastModifiedBy>Windows 使用者</cp:lastModifiedBy>
  <cp:revision>15</cp:revision>
  <dcterms:created xsi:type="dcterms:W3CDTF">2019-11-12T01:47:44Z</dcterms:created>
  <dcterms:modified xsi:type="dcterms:W3CDTF">2019-11-26T02:18:46Z</dcterms:modified>
</cp:coreProperties>
</file>