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017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3171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1872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6479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965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981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6611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430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081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8019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5972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3E3E8-0B08-4657-802B-C0B32216079B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36BED-4048-435A-9D21-D1A3210FC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226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accent4">
                <a:lumMod val="20000"/>
                <a:lumOff val="80000"/>
              </a:schemeClr>
            </a:gs>
            <a:gs pos="50000">
              <a:schemeClr val="accent1">
                <a:lumMod val="20000"/>
                <a:lumOff val="80000"/>
              </a:schemeClr>
            </a:gs>
            <a:gs pos="0">
              <a:schemeClr val="accent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100000">
                <a:schemeClr val="accent4">
                  <a:lumMod val="20000"/>
                  <a:lumOff val="80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0">
                <a:schemeClr val="accent5"/>
              </a:gs>
            </a:gsLst>
            <a:path path="circle">
              <a:fillToRect l="100000" t="100000"/>
            </a:path>
          </a:gradFill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來猜猜看</a:t>
            </a:r>
            <a:r>
              <a:rPr lang="zh-TW" altLang="en-US" sz="9600" dirty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吧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22914" y="5695406"/>
            <a:ext cx="2037806" cy="99277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568829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breeze.wav"/>
          </p:stSnd>
        </p:sndAc>
      </p:transition>
    </mc:Choice>
    <mc:Fallback>
      <p:transition spd="slow" advClick="0">
        <p:blinds dir="vert"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blipFill>
            <a:blip r:embed="rId4"/>
            <a:tile tx="0" ty="0" sx="100000" sy="100000" flip="none" algn="tl"/>
          </a:blipFill>
        </p:spPr>
        <p:txBody>
          <a:bodyPr/>
          <a:lstStyle/>
          <a:p>
            <a:r>
              <a:rPr lang="zh-TW" altLang="en-US" dirty="0" smtClean="0"/>
              <a:t>打電話給烏龜</a:t>
            </a:r>
            <a:r>
              <a:rPr lang="en-US" altLang="zh-TW" dirty="0" smtClean="0"/>
              <a:t>?(</a:t>
            </a:r>
            <a:r>
              <a:rPr lang="zh-TW" altLang="en-US" dirty="0" smtClean="0"/>
              <a:t>猜一種蔬菜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9887657" y="3348837"/>
            <a:ext cx="184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zh-TW" altLang="en-US" dirty="0"/>
          </a:p>
          <a:p>
            <a:pPr algn="ctr"/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035803" y="2634285"/>
            <a:ext cx="2037806" cy="99277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紅羅波</a:t>
            </a:r>
            <a:endParaRPr lang="zh-TW" alt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864265" y="2634285"/>
            <a:ext cx="2037806" cy="99277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青菜</a:t>
            </a:r>
            <a:endParaRPr lang="zh-TW" altLang="en-US" sz="36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477544" y="2634287"/>
            <a:ext cx="2037806" cy="992777"/>
          </a:xfrm>
          <a:prstGeom prst="round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菠菜</a:t>
            </a:r>
            <a:endParaRPr lang="zh-TW" altLang="en-US" sz="3600" dirty="0"/>
          </a:p>
        </p:txBody>
      </p:sp>
      <p:sp>
        <p:nvSpPr>
          <p:cNvPr id="7" name="圓角矩形 6">
            <a:hlinkClick r:id="" action="ppaction://hlinkshowjump?jump=lastslide"/>
          </p:cNvPr>
          <p:cNvSpPr/>
          <p:nvPr/>
        </p:nvSpPr>
        <p:spPr>
          <a:xfrm>
            <a:off x="8317774" y="6583681"/>
            <a:ext cx="826226" cy="274319"/>
          </a:xfrm>
          <a:prstGeom prst="roundRect">
            <a:avLst/>
          </a:prstGeom>
          <a:effectLst>
            <a:glow rad="101600">
              <a:srgbClr val="FFFF99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/>
              <a:t>苦瓜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8773056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peelOff"/>
        <p:sndAc>
          <p:stSnd>
            <p:snd r:embed="rId2" name="whoosh.wav"/>
          </p:stSnd>
        </p:sndAc>
      </p:transition>
    </mc:Choice>
    <mc:Fallback>
      <p:transition spd="slow" advClick="0">
        <p:fade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40"/>
            <a:ext cx="9144000" cy="6858000"/>
          </a:xfrm>
          <a:prstGeom prst="rect">
            <a:avLst/>
          </a:prstGeom>
        </p:spPr>
      </p:pic>
      <p:sp>
        <p:nvSpPr>
          <p:cNvPr id="3" name="爆炸 2 2"/>
          <p:cNvSpPr/>
          <p:nvPr/>
        </p:nvSpPr>
        <p:spPr>
          <a:xfrm>
            <a:off x="2534195" y="940523"/>
            <a:ext cx="4075610" cy="3526971"/>
          </a:xfrm>
          <a:prstGeom prst="irregularSeal2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答錯了</a:t>
            </a:r>
            <a:r>
              <a:rPr lang="en-US" altLang="zh-TW" sz="4000" dirty="0" smtClean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  <a:endParaRPr lang="zh-TW" altLang="en-US" sz="4000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7150" y="1397724"/>
            <a:ext cx="2846850" cy="2612571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553097" y="5560365"/>
            <a:ext cx="2037806" cy="99277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重</a:t>
            </a:r>
            <a:r>
              <a:rPr lang="zh-TW" altLang="en-US" sz="3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來</a:t>
            </a:r>
            <a:endParaRPr lang="zh-TW" alt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05819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519749" y="1071155"/>
            <a:ext cx="2495006" cy="1476102"/>
          </a:xfrm>
          <a:prstGeom prst="wedgeRoundRectCallout">
            <a:avLst>
              <a:gd name="adj1" fmla="val -34425"/>
              <a:gd name="adj2" fmla="val 71334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答對了</a:t>
            </a:r>
            <a:r>
              <a:rPr lang="en-US" altLang="zh-TW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!</a:t>
            </a:r>
          </a:p>
          <a:p>
            <a:pPr algn="ctr"/>
            <a:r>
              <a:rPr lang="zh-TW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你</a:t>
            </a:r>
            <a:r>
              <a:rPr lang="zh-TW" altLang="en-US" sz="4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真</a:t>
            </a:r>
            <a:r>
              <a:rPr lang="zh-TW" altLang="en-US" sz="4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棒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499" y="1071155"/>
            <a:ext cx="3316878" cy="4501477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729446" y="5572632"/>
            <a:ext cx="2037806" cy="99277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再見</a:t>
            </a:r>
            <a:endParaRPr lang="zh-TW" altLang="en-US" sz="36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00822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33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文鼎特黑</vt:lpstr>
      <vt:lpstr>文鼎新潮ＰＯＰ體P</vt:lpstr>
      <vt:lpstr>新細明體</vt:lpstr>
      <vt:lpstr>Arial</vt:lpstr>
      <vt:lpstr>Calibri</vt:lpstr>
      <vt:lpstr>Calibri Light</vt:lpstr>
      <vt:lpstr>Office 佈景主題</vt:lpstr>
      <vt:lpstr>來猜猜看吧</vt:lpstr>
      <vt:lpstr>打電話給烏龜?(猜一種蔬菜)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14</cp:revision>
  <dcterms:created xsi:type="dcterms:W3CDTF">2019-11-12T01:47:47Z</dcterms:created>
  <dcterms:modified xsi:type="dcterms:W3CDTF">2019-11-26T02:15:31Z</dcterms:modified>
</cp:coreProperties>
</file>