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852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281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917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3996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7787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6343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739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943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476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665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B2BC3-24B3-4A47-AC63-0CDA21FAA4B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11E85-A0B5-45E1-80EB-05A107722E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1036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00B0F0"/>
            </a:gs>
            <a:gs pos="7700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腦筋動一動</a:t>
            </a:r>
            <a:endParaRPr lang="zh-TW" altLang="en-US" sz="9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大家來猜謎</a:t>
            </a:r>
            <a:endParaRPr lang="zh-TW" altLang="en-US" sz="36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259183" y="4545874"/>
            <a:ext cx="2625634" cy="1423852"/>
          </a:xfrm>
          <a:prstGeom prst="roundRect">
            <a:avLst>
              <a:gd name="adj" fmla="val 13915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7108303"/>
      </p:ext>
    </p:extLst>
  </p:cSld>
  <p:clrMapOvr>
    <a:masterClrMapping/>
  </p:clrMapOvr>
  <p:transition spd="slow" advClick="0">
    <p:randomBar dir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流氓坐車不用錢，請問他是坐什麼車？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394166" y="4698274"/>
            <a:ext cx="2625634" cy="1423852"/>
          </a:xfrm>
          <a:prstGeom prst="roundRect">
            <a:avLst>
              <a:gd name="adj" fmla="val 13915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警察</a:t>
            </a:r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車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89709" y="4698274"/>
            <a:ext cx="2625634" cy="1423852"/>
          </a:xfrm>
          <a:prstGeom prst="roundRect">
            <a:avLst>
              <a:gd name="adj" fmla="val 13915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馬車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398623" y="4698274"/>
            <a:ext cx="2625634" cy="1423852"/>
          </a:xfrm>
          <a:prstGeom prst="roundRect">
            <a:avLst>
              <a:gd name="adj" fmla="val 13915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計程車</a:t>
            </a:r>
          </a:p>
        </p:txBody>
      </p:sp>
    </p:spTree>
    <p:extLst>
      <p:ext uri="{BB962C8B-B14F-4D97-AF65-F5344CB8AC3E}">
        <p14:creationId xmlns:p14="http://schemas.microsoft.com/office/powerpoint/2010/main" val="2501568368"/>
      </p:ext>
    </p:extLst>
  </p:cSld>
  <p:clrMapOvr>
    <a:masterClrMapping/>
  </p:clrMapOvr>
  <p:transition spd="slow" advClick="0">
    <p:wipe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1504919" y="922887"/>
            <a:ext cx="5381897" cy="343093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答錯了</a:t>
            </a:r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302" y="2638352"/>
            <a:ext cx="3766818" cy="3775558"/>
          </a:xfrm>
          <a:prstGeom prst="rect">
            <a:avLst/>
          </a:prstGeom>
        </p:spPr>
      </p:pic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3259183" y="4545874"/>
            <a:ext cx="2625634" cy="1423852"/>
          </a:xfrm>
          <a:prstGeom prst="roundRect">
            <a:avLst>
              <a:gd name="adj" fmla="val 13915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重試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37" y="922887"/>
            <a:ext cx="1097282" cy="1429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195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80" y="1474742"/>
            <a:ext cx="2712311" cy="4214950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3592286" y="540747"/>
            <a:ext cx="3422469" cy="1867989"/>
          </a:xfrm>
          <a:prstGeom prst="wedgeRoundRectCallout">
            <a:avLst>
              <a:gd name="adj1" fmla="val -44879"/>
              <a:gd name="adj2" fmla="val 6529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答對了！你真棒</a:t>
            </a:r>
            <a:r>
              <a:rPr lang="en-US" altLang="zh-TW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212" y="2708285"/>
            <a:ext cx="3497364" cy="2623023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3219994" y="5331308"/>
            <a:ext cx="2592978" cy="1148635"/>
          </a:xfrm>
          <a:prstGeom prst="roundRect">
            <a:avLst>
              <a:gd name="adj" fmla="val 1391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endshow"/>
              </a:rPr>
              <a:t>結束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5025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37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腦筋動一動</vt:lpstr>
      <vt:lpstr>流氓坐車不用錢，請問他是坐什麼車？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腦筋動一動</dc:title>
  <dc:creator>Windows 使用者</dc:creator>
  <cp:lastModifiedBy>Windows 使用者</cp:lastModifiedBy>
  <cp:revision>12</cp:revision>
  <dcterms:created xsi:type="dcterms:W3CDTF">2019-11-12T01:48:23Z</dcterms:created>
  <dcterms:modified xsi:type="dcterms:W3CDTF">2019-11-26T02:19:21Z</dcterms:modified>
</cp:coreProperties>
</file>