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0099FF"/>
    <a:srgbClr val="66FF33"/>
    <a:srgbClr val="CC66FF"/>
    <a:srgbClr val="FFCCFF"/>
    <a:srgbClr val="FF0066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4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37A1-2CF8-4AE4-9768-48D40272F3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ED0BC-B927-47AF-B6BA-4214481690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4730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37A1-2CF8-4AE4-9768-48D40272F3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ED0BC-B927-47AF-B6BA-4214481690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34496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37A1-2CF8-4AE4-9768-48D40272F3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ED0BC-B927-47AF-B6BA-4214481690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1464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37A1-2CF8-4AE4-9768-48D40272F3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ED0BC-B927-47AF-B6BA-4214481690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3636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37A1-2CF8-4AE4-9768-48D40272F3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ED0BC-B927-47AF-B6BA-4214481690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0202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37A1-2CF8-4AE4-9768-48D40272F3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ED0BC-B927-47AF-B6BA-4214481690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9600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37A1-2CF8-4AE4-9768-48D40272F3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ED0BC-B927-47AF-B6BA-4214481690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6880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37A1-2CF8-4AE4-9768-48D40272F3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ED0BC-B927-47AF-B6BA-4214481690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4826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37A1-2CF8-4AE4-9768-48D40272F3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ED0BC-B927-47AF-B6BA-4214481690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9328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37A1-2CF8-4AE4-9768-48D40272F3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ED0BC-B927-47AF-B6BA-4214481690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9569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37A1-2CF8-4AE4-9768-48D40272F3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ED0BC-B927-47AF-B6BA-4214481690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8724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637A1-2CF8-4AE4-9768-48D40272F387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ED0BC-B927-47AF-B6BA-4214481690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09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55000">
              <a:srgbClr val="FF66CC"/>
            </a:gs>
            <a:gs pos="100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腦筋動一動</a:t>
            </a:r>
            <a:endParaRPr lang="zh-TW" altLang="en-US" sz="96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414099"/>
          </a:xfrm>
        </p:spPr>
        <p:txBody>
          <a:bodyPr>
            <a:normAutofit/>
          </a:bodyPr>
          <a:lstStyle/>
          <a:p>
            <a:r>
              <a:rPr lang="zh-TW" altLang="en-US" sz="7200" dirty="0" smtClean="0"/>
              <a:t>大家來猜謎</a:t>
            </a:r>
            <a:endParaRPr lang="zh-TW" altLang="en-US" sz="72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515542" y="5342708"/>
            <a:ext cx="2139042" cy="986881"/>
          </a:xfrm>
          <a:prstGeom prst="roundRect">
            <a:avLst>
              <a:gd name="adj" fmla="val 359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20297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peelOff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弟弟吃飯不付錢請問他在哪吃 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628650" y="5342704"/>
            <a:ext cx="2139042" cy="986881"/>
          </a:xfrm>
          <a:prstGeom prst="roundRect">
            <a:avLst>
              <a:gd name="adj" fmla="val 35906"/>
            </a:avLst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菜市場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3765913" y="5342705"/>
            <a:ext cx="2139042" cy="986881"/>
          </a:xfrm>
          <a:prstGeom prst="roundRect">
            <a:avLst>
              <a:gd name="adj" fmla="val 35906"/>
            </a:avLst>
          </a:prstGeom>
          <a:solidFill>
            <a:srgbClr val="CC66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廚餘場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6903176" y="5342706"/>
            <a:ext cx="2139042" cy="986881"/>
          </a:xfrm>
          <a:prstGeom prst="roundRect">
            <a:avLst>
              <a:gd name="adj" fmla="val 35906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  <a:hlinkClick r:id="" action="ppaction://hlinkshowjump?jump=nextslide"/>
              </a:rPr>
              <a:t>小吃店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5914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20A7F2"/>
            </a:gs>
            <a:gs pos="41000">
              <a:srgbClr val="FF66FF"/>
            </a:gs>
            <a:gs pos="82000">
              <a:srgbClr val="808BF8"/>
            </a:gs>
            <a:gs pos="0">
              <a:srgbClr val="FF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964" y="2050869"/>
            <a:ext cx="3174275" cy="4477157"/>
          </a:xfrm>
          <a:prstGeom prst="rect">
            <a:avLst/>
          </a:prstGeom>
        </p:spPr>
      </p:pic>
      <p:sp>
        <p:nvSpPr>
          <p:cNvPr id="5" name="圓角矩形圖說文字 4"/>
          <p:cNvSpPr/>
          <p:nvPr/>
        </p:nvSpPr>
        <p:spPr>
          <a:xfrm>
            <a:off x="3579223" y="594361"/>
            <a:ext cx="3670662" cy="2024743"/>
          </a:xfrm>
          <a:prstGeom prst="wedgeRoundRectCallout">
            <a:avLst>
              <a:gd name="adj1" fmla="val -46456"/>
              <a:gd name="adj2" fmla="val 70242"/>
              <a:gd name="adj3" fmla="val 16667"/>
            </a:avLst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答錯了噢！</a:t>
            </a:r>
            <a:endParaRPr lang="zh-TW" altLang="en-US" sz="4800" dirty="0"/>
          </a:p>
        </p:txBody>
      </p:sp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4345033" y="5238206"/>
            <a:ext cx="2139042" cy="986881"/>
          </a:xfrm>
          <a:prstGeom prst="roundRect">
            <a:avLst>
              <a:gd name="adj" fmla="val 35906"/>
            </a:avLst>
          </a:prstGeom>
          <a:solidFill>
            <a:srgbClr val="00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再來一</a:t>
            </a:r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次</a:t>
            </a:r>
          </a:p>
        </p:txBody>
      </p:sp>
    </p:spTree>
    <p:extLst>
      <p:ext uri="{BB962C8B-B14F-4D97-AF65-F5344CB8AC3E}">
        <p14:creationId xmlns:p14="http://schemas.microsoft.com/office/powerpoint/2010/main" val="3506153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rgbClr val="FFCCFF"/>
            </a:gs>
            <a:gs pos="0">
              <a:srgbClr val="00B0F0"/>
            </a:gs>
            <a:gs pos="95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654" y="2037806"/>
            <a:ext cx="3078072" cy="4468857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3069772" y="483326"/>
            <a:ext cx="3618412" cy="1815738"/>
          </a:xfrm>
          <a:prstGeom prst="wedgeRoundRectCallout">
            <a:avLst>
              <a:gd name="adj1" fmla="val -43233"/>
              <a:gd name="adj2" fmla="val 70395"/>
              <a:gd name="adj3" fmla="val 16667"/>
            </a:avLst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答對了！  你好厲害呵！</a:t>
            </a:r>
            <a:endParaRPr lang="zh-TW" altLang="en-US" sz="4800" dirty="0"/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683726" y="5368834"/>
            <a:ext cx="2139042" cy="986881"/>
          </a:xfrm>
          <a:prstGeom prst="roundRect">
            <a:avLst>
              <a:gd name="adj" fmla="val 359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掰</a:t>
            </a:r>
            <a:r>
              <a:rPr lang="zh-TW" altLang="en-US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掰</a:t>
            </a:r>
          </a:p>
        </p:txBody>
      </p:sp>
    </p:spTree>
    <p:extLst>
      <p:ext uri="{BB962C8B-B14F-4D97-AF65-F5344CB8AC3E}">
        <p14:creationId xmlns:p14="http://schemas.microsoft.com/office/powerpoint/2010/main" val="2673119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39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文鼎中特廣告體</vt:lpstr>
      <vt:lpstr>文鼎甜妞體P</vt:lpstr>
      <vt:lpstr>新細明體</vt:lpstr>
      <vt:lpstr>Arial</vt:lpstr>
      <vt:lpstr>Calibri</vt:lpstr>
      <vt:lpstr>Calibri Light</vt:lpstr>
      <vt:lpstr>Office 佈景主題</vt:lpstr>
      <vt:lpstr>腦筋動一動</vt:lpstr>
      <vt:lpstr>弟弟吃飯不付錢請問他在哪吃 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小朋友</dc:title>
  <dc:creator>Windows 使用者</dc:creator>
  <cp:lastModifiedBy>Windows 使用者</cp:lastModifiedBy>
  <cp:revision>13</cp:revision>
  <dcterms:created xsi:type="dcterms:W3CDTF">2019-11-12T01:48:26Z</dcterms:created>
  <dcterms:modified xsi:type="dcterms:W3CDTF">2019-11-26T02:21:04Z</dcterms:modified>
</cp:coreProperties>
</file>