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E6E6E6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89E0-B027-4190-96B6-5A56D2111CE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FD6E-EDBD-4B47-BE44-EC034BB622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954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89E0-B027-4190-96B6-5A56D2111CE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FD6E-EDBD-4B47-BE44-EC034BB622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3776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89E0-B027-4190-96B6-5A56D2111CE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FD6E-EDBD-4B47-BE44-EC034BB622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1617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89E0-B027-4190-96B6-5A56D2111CE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FD6E-EDBD-4B47-BE44-EC034BB622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7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89E0-B027-4190-96B6-5A56D2111CE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FD6E-EDBD-4B47-BE44-EC034BB622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9239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89E0-B027-4190-96B6-5A56D2111CE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FD6E-EDBD-4B47-BE44-EC034BB622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6455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89E0-B027-4190-96B6-5A56D2111CE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FD6E-EDBD-4B47-BE44-EC034BB622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3294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89E0-B027-4190-96B6-5A56D2111CE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FD6E-EDBD-4B47-BE44-EC034BB622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0934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89E0-B027-4190-96B6-5A56D2111CE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FD6E-EDBD-4B47-BE44-EC034BB622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4299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89E0-B027-4190-96B6-5A56D2111CE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FD6E-EDBD-4B47-BE44-EC034BB622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4877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89E0-B027-4190-96B6-5A56D2111CE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FD6E-EDBD-4B47-BE44-EC034BB622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0519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889E0-B027-4190-96B6-5A56D2111CE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4FD6E-EDBD-4B47-BE44-EC034BB622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9841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100000">
              <a:srgbClr val="FFFF00"/>
            </a:gs>
            <a:gs pos="54000">
              <a:srgbClr val="00B05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613953"/>
            <a:ext cx="7315200" cy="1524409"/>
          </a:xfrm>
        </p:spPr>
        <p:txBody>
          <a:bodyPr>
            <a:prstTxWarp prst="textChevronInverted">
              <a:avLst/>
            </a:prstTxWarp>
            <a:normAutofit/>
          </a:bodyPr>
          <a:lstStyle/>
          <a:p>
            <a:r>
              <a:rPr lang="zh-TW" altLang="en-US" sz="8800" b="1" spc="50" dirty="0" smtClean="0">
                <a:ln w="28575" cmpd="sng">
                  <a:solidFill>
                    <a:schemeClr val="tx1"/>
                  </a:solidFill>
                  <a:prstDash val="solid"/>
                </a:ln>
                <a:gradFill flip="none" rotWithShape="1">
                  <a:gsLst>
                    <a:gs pos="0">
                      <a:schemeClr val="accent4">
                        <a:lumMod val="67000"/>
                      </a:schemeClr>
                    </a:gs>
                    <a:gs pos="48000">
                      <a:schemeClr val="accent4">
                        <a:lumMod val="97000"/>
                        <a:lumOff val="3000"/>
                      </a:schemeClr>
                    </a:gs>
                    <a:gs pos="100000">
                      <a:schemeClr val="accent4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腦筋轉彎一下</a:t>
            </a:r>
            <a:endParaRPr lang="zh-TW" altLang="en-US" sz="8800" b="1" spc="50" dirty="0">
              <a:ln w="28575" cmpd="sng">
                <a:solidFill>
                  <a:schemeClr val="tx1"/>
                </a:solidFill>
                <a:prstDash val="solid"/>
              </a:ln>
              <a:gradFill flip="none" rotWithShape="1">
                <a:gsLst>
                  <a:gs pos="0">
                    <a:schemeClr val="accent4">
                      <a:lumMod val="67000"/>
                    </a:schemeClr>
                  </a:gs>
                  <a:gs pos="48000">
                    <a:schemeClr val="accent4">
                      <a:lumMod val="97000"/>
                      <a:lumOff val="3000"/>
                    </a:schemeClr>
                  </a:gs>
                  <a:gs pos="100000">
                    <a:schemeClr val="accent4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585754" y="5434149"/>
            <a:ext cx="1972491" cy="849086"/>
          </a:xfrm>
          <a:prstGeom prst="roundRect">
            <a:avLst/>
          </a:prstGeom>
          <a:ln w="38100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開始</a:t>
            </a:r>
            <a:endParaRPr lang="zh-TW" altLang="en-US" sz="40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6130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434" y="719425"/>
            <a:ext cx="6858000" cy="3700415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1084" y="1423217"/>
            <a:ext cx="78867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zh-TW" altLang="en-US" sz="3600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世界上除了火車哪一種車最長？</a:t>
            </a:r>
            <a:endParaRPr lang="zh-TW" altLang="en-US" sz="3600" dirty="0">
              <a:solidFill>
                <a:schemeClr val="bg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3585754" y="5434149"/>
            <a:ext cx="1972491" cy="849086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塞</a:t>
            </a:r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車</a:t>
            </a:r>
          </a:p>
        </p:txBody>
      </p:sp>
      <p:sp>
        <p:nvSpPr>
          <p:cNvPr id="5" name="圓角矩形 4"/>
          <p:cNvSpPr/>
          <p:nvPr/>
        </p:nvSpPr>
        <p:spPr>
          <a:xfrm>
            <a:off x="877388" y="5434149"/>
            <a:ext cx="1972491" cy="849086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高</a:t>
            </a:r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鐵</a:t>
            </a:r>
          </a:p>
        </p:txBody>
      </p:sp>
      <p:sp>
        <p:nvSpPr>
          <p:cNvPr id="6" name="圓角矩形 5"/>
          <p:cNvSpPr/>
          <p:nvPr/>
        </p:nvSpPr>
        <p:spPr>
          <a:xfrm>
            <a:off x="6425293" y="5434149"/>
            <a:ext cx="1972491" cy="849086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  <a:hlinkClick r:id="" action="ppaction://hlinkshowjump?jump=nextslide"/>
              </a:rPr>
              <a:t>遊覽</a:t>
            </a:r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  <a:hlinkClick r:id="" action="ppaction://hlinkshowjump?jump=nextslide"/>
              </a:rPr>
              <a:t>車</a:t>
            </a:r>
            <a:endParaRPr lang="zh-TW" altLang="en-US" sz="40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74921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3866604" y="5473336"/>
            <a:ext cx="1972491" cy="849086"/>
          </a:xfrm>
          <a:prstGeom prst="roundRect">
            <a:avLst/>
          </a:prstGeom>
          <a:solidFill>
            <a:srgbClr val="66FFFF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重</a:t>
            </a:r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來</a:t>
            </a: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2536" y="2278680"/>
            <a:ext cx="3794762" cy="3803567"/>
          </a:xfrm>
          <a:prstGeom prst="rect">
            <a:avLst/>
          </a:prstGeom>
        </p:spPr>
      </p:pic>
      <p:sp>
        <p:nvSpPr>
          <p:cNvPr id="8" name="圓角矩形圖說文字 7"/>
          <p:cNvSpPr/>
          <p:nvPr/>
        </p:nvSpPr>
        <p:spPr>
          <a:xfrm flipH="1">
            <a:off x="2685374" y="533605"/>
            <a:ext cx="3638393" cy="2048228"/>
          </a:xfrm>
          <a:prstGeom prst="wedgeRoundRectCallout">
            <a:avLst>
              <a:gd name="adj1" fmla="val -50350"/>
              <a:gd name="adj2" fmla="val 69721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答錯了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252171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4781006" y="1528354"/>
            <a:ext cx="3004457" cy="1998617"/>
          </a:xfrm>
          <a:prstGeom prst="wedgeRoundRectCallout">
            <a:avLst>
              <a:gd name="adj1" fmla="val -63007"/>
              <a:gd name="adj2" fmla="val 35703"/>
              <a:gd name="adj3" fmla="val 16667"/>
            </a:avLst>
          </a:prstGeom>
          <a:gradFill flip="none" rotWithShape="1">
            <a:gsLst>
              <a:gs pos="28000">
                <a:srgbClr val="66FFFF">
                  <a:tint val="66000"/>
                  <a:satMod val="160000"/>
                </a:srgbClr>
              </a:gs>
              <a:gs pos="55000">
                <a:srgbClr val="FF99FF"/>
              </a:gs>
              <a:gs pos="84000">
                <a:srgbClr val="FFFF00"/>
              </a:gs>
            </a:gsLst>
            <a:lin ang="2700000" scaled="1"/>
            <a:tileRect/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答對了！</a:t>
            </a:r>
            <a:endParaRPr lang="en-US" altLang="zh-TW" sz="4000" dirty="0" smtClean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你真強</a:t>
            </a:r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！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294312" y="2139860"/>
            <a:ext cx="3733800" cy="4143375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3585754" y="5434149"/>
            <a:ext cx="1972491" cy="849086"/>
          </a:xfrm>
          <a:prstGeom prst="roundRect">
            <a:avLst/>
          </a:prstGeom>
          <a:ln w="38100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再見</a:t>
            </a:r>
          </a:p>
        </p:txBody>
      </p:sp>
    </p:spTree>
    <p:extLst>
      <p:ext uri="{BB962C8B-B14F-4D97-AF65-F5344CB8AC3E}">
        <p14:creationId xmlns:p14="http://schemas.microsoft.com/office/powerpoint/2010/main" val="1268694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</TotalTime>
  <Words>30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新細明體</vt:lpstr>
      <vt:lpstr>Arial</vt:lpstr>
      <vt:lpstr>Calibri</vt:lpstr>
      <vt:lpstr>Calibri Light</vt:lpstr>
      <vt:lpstr>Office 佈景主題</vt:lpstr>
      <vt:lpstr>腦筋轉彎一下</vt:lpstr>
      <vt:lpstr>世界上除了火車哪一種車最長？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腦筋轉彎一下</dc:title>
  <dc:creator>Windows 使用者</dc:creator>
  <cp:lastModifiedBy>Windows 使用者</cp:lastModifiedBy>
  <cp:revision>11</cp:revision>
  <dcterms:created xsi:type="dcterms:W3CDTF">2019-11-12T01:47:09Z</dcterms:created>
  <dcterms:modified xsi:type="dcterms:W3CDTF">2019-11-26T02:19:11Z</dcterms:modified>
</cp:coreProperties>
</file>