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71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375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979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052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338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932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424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050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428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927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1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8603F-E85A-4099-AD41-BE9A4A8314C8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A9F62-DC5E-4235-8205-56F6F9689C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28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48641"/>
            <a:ext cx="7772400" cy="3053398"/>
          </a:xfrm>
        </p:spPr>
        <p:txBody>
          <a:bodyPr>
            <a:prstTxWarp prst="textStop">
              <a:avLst/>
            </a:prstTxWarp>
            <a:normAutofit/>
          </a:bodyPr>
          <a:lstStyle/>
          <a:p>
            <a:r>
              <a:rPr lang="zh-TW" altLang="en-US" sz="8800" dirty="0" smtClean="0">
                <a:ln w="38100">
                  <a:solidFill>
                    <a:schemeClr val="tx1"/>
                  </a:solidFill>
                </a:ln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腦筋急轉彎</a:t>
            </a:r>
            <a:endParaRPr lang="zh-TW" altLang="en-US" sz="8800" dirty="0">
              <a:ln w="38100">
                <a:solidFill>
                  <a:schemeClr val="tx1"/>
                </a:solidFill>
              </a:ln>
              <a:solidFill>
                <a:srgbClr val="FF00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4049486"/>
            <a:ext cx="6858000" cy="1175657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大家來謎</a:t>
            </a:r>
            <a:endParaRPr lang="zh-TW" altLang="en-US" sz="66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66160" y="5525588"/>
            <a:ext cx="2299063" cy="94052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1621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7909" y="901336"/>
            <a:ext cx="6727371" cy="90133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文鼎超明" panose="020B0609010101010101" pitchFamily="49" charset="-120"/>
                <a:ea typeface="文鼎超明" panose="020B0609010101010101" pitchFamily="49" charset="-120"/>
              </a:rPr>
              <a:t>有三條路，要走哪一條路呢？</a:t>
            </a:r>
            <a:endParaRPr lang="zh-TW" altLang="en-US" dirty="0"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227909" y="2312122"/>
            <a:ext cx="2129246" cy="74458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有毒的沼澤 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3520439" y="2312122"/>
            <a:ext cx="2122715" cy="74458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吸血鬼的出沒地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5806438" y="2312122"/>
            <a:ext cx="1998617" cy="74458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獅子出沒地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9157388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612" y="1891980"/>
            <a:ext cx="4954525" cy="4966020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91441" y="10929"/>
            <a:ext cx="4924697" cy="3788228"/>
          </a:xfrm>
          <a:prstGeom prst="irregularSeal2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r>
              <a:rPr lang="zh-TW" altLang="en-US" sz="4800" dirty="0"/>
              <a:t>！</a:t>
            </a: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1776549" y="5209945"/>
            <a:ext cx="2299063" cy="94052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</a:t>
            </a:r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8677147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56" y="2102885"/>
            <a:ext cx="4785883" cy="4206475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614" y="2776607"/>
            <a:ext cx="1127762" cy="142951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311963" y="4206122"/>
            <a:ext cx="2299063" cy="94052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58397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35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文鼎特圓</vt:lpstr>
      <vt:lpstr>文鼎粗圓</vt:lpstr>
      <vt:lpstr>文鼎超明</vt:lpstr>
      <vt:lpstr>新細明體</vt:lpstr>
      <vt:lpstr>Arial</vt:lpstr>
      <vt:lpstr>Calibri</vt:lpstr>
      <vt:lpstr>Calibri Light</vt:lpstr>
      <vt:lpstr>Office 佈景主題</vt:lpstr>
      <vt:lpstr>腦筋急轉彎</vt:lpstr>
      <vt:lpstr>有三條路，要走哪一條路呢？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腦筋及轉</dc:title>
  <dc:creator>Windows 使用者</dc:creator>
  <cp:lastModifiedBy>Windows 使用者</cp:lastModifiedBy>
  <cp:revision>12</cp:revision>
  <dcterms:created xsi:type="dcterms:W3CDTF">2019-11-12T01:49:37Z</dcterms:created>
  <dcterms:modified xsi:type="dcterms:W3CDTF">2019-11-26T02:20:23Z</dcterms:modified>
</cp:coreProperties>
</file>