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5978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324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812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22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79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836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10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891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125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15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465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EF365-19DB-48D8-9C42-4BB331ECE2B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CD13B-2954-4F85-8FD6-F55D42AD4E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702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8000">
              <a:srgbClr val="9F89C9"/>
            </a:gs>
            <a:gs pos="800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42554" y="1631814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大家猜一猜</a:t>
            </a:r>
            <a:endParaRPr lang="zh-TW" altLang="en-US" sz="9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540034" y="4474029"/>
            <a:ext cx="2063932" cy="78377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開始</a:t>
            </a:r>
            <a:endParaRPr lang="zh-TW" altLang="en-US" sz="40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9541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754" y="835391"/>
            <a:ext cx="8660674" cy="132556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大樓有三部電梯，應該搭哪一部呢？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522514" y="4885509"/>
            <a:ext cx="2063932" cy="949233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有毒的大蜘蛛</a:t>
            </a:r>
            <a:endParaRPr lang="zh-TW" altLang="en-US" sz="32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546565" y="4885509"/>
            <a:ext cx="2063932" cy="949233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會吃人的</a:t>
            </a:r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野獸</a:t>
            </a:r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6326779" y="4885509"/>
            <a:ext cx="2063932" cy="949233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有登革熱的蚊子</a:t>
            </a:r>
            <a:endParaRPr lang="zh-TW" altLang="en-US" sz="32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7898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0" y="2743200"/>
            <a:ext cx="3526971" cy="3523490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722914" y="169817"/>
            <a:ext cx="5421086" cy="3396343"/>
          </a:xfrm>
          <a:prstGeom prst="irregularSeal2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拜拜 ，答錯囉！</a:t>
            </a:r>
            <a:endParaRPr lang="zh-TW" altLang="en-US" sz="4000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6433457" y="5613547"/>
            <a:ext cx="2063932" cy="78377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重新</a:t>
            </a:r>
            <a:endParaRPr lang="zh-TW" altLang="en-US" sz="40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6614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84" y="2521131"/>
            <a:ext cx="4741029" cy="416705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3618411" y="169817"/>
            <a:ext cx="4807132" cy="2664822"/>
          </a:xfrm>
          <a:prstGeom prst="wedgeEllipseCallout">
            <a:avLst>
              <a:gd name="adj1" fmla="val -29003"/>
              <a:gd name="adj2" fmla="val 56697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答對了，好聰明！</a:t>
            </a:r>
            <a:endParaRPr lang="zh-TW" altLang="en-US" sz="6000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6217920" y="5512526"/>
            <a:ext cx="2063932" cy="783771"/>
          </a:xfrm>
          <a:prstGeom prst="flowChartAlternateProcess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622679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44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文鼎中廣告體</vt:lpstr>
      <vt:lpstr>文鼎甜妞體P</vt:lpstr>
      <vt:lpstr>文鼎粗廣告體</vt:lpstr>
      <vt:lpstr>新細明體</vt:lpstr>
      <vt:lpstr>Arial</vt:lpstr>
      <vt:lpstr>Calibri</vt:lpstr>
      <vt:lpstr>Calibri Light</vt:lpstr>
      <vt:lpstr>Office 佈景主題</vt:lpstr>
      <vt:lpstr>大家猜一猜</vt:lpstr>
      <vt:lpstr>大樓有三部電梯，應該搭哪一部呢？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2019-11-12T01:48:26Z</dcterms:created>
  <dcterms:modified xsi:type="dcterms:W3CDTF">2019-11-26T02:24:14Z</dcterms:modified>
</cp:coreProperties>
</file>