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AA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6631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106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96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65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7136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6956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7815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04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685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42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09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AB821-ED9E-404E-9A17-45A6AA44DA3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152A2-E19F-4433-A09D-2BE24CC95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58575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chemeClr val="accent6">
                <a:lumMod val="50000"/>
              </a:schemeClr>
            </a:gs>
            <a:gs pos="55000">
              <a:schemeClr val="accent1">
                <a:lumMod val="75000"/>
              </a:schemeClr>
            </a:gs>
            <a:gs pos="46000">
              <a:srgbClr val="FF0000"/>
            </a:gs>
            <a:gs pos="0">
              <a:schemeClr val="tx1">
                <a:lumMod val="85000"/>
                <a:lumOff val="15000"/>
              </a:schemeClr>
            </a:gs>
            <a:gs pos="80000">
              <a:srgbClr val="B81850"/>
            </a:gs>
            <a:gs pos="24000">
              <a:srgbClr val="FF0000"/>
            </a:gs>
            <a:gs pos="68000">
              <a:srgbClr val="002060"/>
            </a:gs>
            <a:gs pos="86000">
              <a:srgbClr val="986050"/>
            </a:gs>
            <a:gs pos="94000">
              <a:schemeClr val="accent4">
                <a:lumMod val="75000"/>
              </a:schemeClr>
            </a:gs>
            <a:gs pos="100000">
              <a:srgbClr val="7030A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52006" y="2076995"/>
            <a:ext cx="6648994" cy="1577295"/>
          </a:xfrm>
        </p:spPr>
        <p:txBody>
          <a:bodyPr vert="horz">
            <a:normAutofit/>
          </a:bodyPr>
          <a:lstStyle/>
          <a:p>
            <a:r>
              <a:rPr lang="zh-TW" altLang="en-US" sz="9600" b="1" dirty="0" smtClean="0">
                <a:ln w="660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超黑" panose="020B0609010101010101" pitchFamily="49" charset="-120"/>
                <a:ea typeface="文鼎超黑" panose="020B0609010101010101" pitchFamily="49" charset="-120"/>
              </a:rPr>
              <a:t>來猜謎</a:t>
            </a:r>
            <a:r>
              <a:rPr lang="zh-TW" altLang="en-US" sz="9600" b="1" dirty="0">
                <a:ln w="660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超黑" panose="020B0609010101010101" pitchFamily="49" charset="-120"/>
                <a:ea typeface="文鼎超黑" panose="020B0609010101010101" pitchFamily="49" charset="-120"/>
              </a:rPr>
              <a:t>呀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3246120" y="5460274"/>
            <a:ext cx="2651760" cy="13977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/>
              <a:t>開始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2596032246"/>
      </p:ext>
    </p:extLst>
  </p:cSld>
  <p:clrMapOvr>
    <a:masterClrMapping/>
  </p:clrMapOvr>
  <p:transition spd="slow" advClick="0">
    <p:push dir="u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accent2">
                <a:lumMod val="75000"/>
              </a:schemeClr>
            </a:gs>
            <a:gs pos="100000">
              <a:schemeClr val="accent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6892"/>
            <a:ext cx="9144000" cy="367904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9600" dirty="0" smtClean="0"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我最愛的</a:t>
            </a:r>
            <a:r>
              <a:rPr lang="zh-TW" altLang="en-US" sz="9600" dirty="0"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遊戲</a:t>
            </a:r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104503" y="4787536"/>
            <a:ext cx="2312126" cy="148916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 err="1" smtClean="0"/>
              <a:t>pubg</a:t>
            </a:r>
            <a:endParaRPr lang="zh-TW" altLang="en-US" sz="8000" dirty="0"/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2873829" y="4761411"/>
            <a:ext cx="2808512" cy="15479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我的世界</a:t>
            </a:r>
            <a:endParaRPr lang="zh-TW" altLang="en-US" sz="4800" dirty="0"/>
          </a:p>
        </p:txBody>
      </p:sp>
      <p:sp>
        <p:nvSpPr>
          <p:cNvPr id="6" name="矩形 5">
            <a:hlinkClick r:id="" action="ppaction://hlinkshowjump?jump=nextslide"/>
          </p:cNvPr>
          <p:cNvSpPr/>
          <p:nvPr/>
        </p:nvSpPr>
        <p:spPr>
          <a:xfrm>
            <a:off x="6244045" y="4754880"/>
            <a:ext cx="2664823" cy="155447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決勝</a:t>
            </a:r>
            <a:endParaRPr lang="zh-TW" altLang="en-US" sz="4800" dirty="0"/>
          </a:p>
        </p:txBody>
      </p:sp>
      <p:sp>
        <p:nvSpPr>
          <p:cNvPr id="7" name="矩形 6">
            <a:hlinkClick r:id="" action="ppaction://hlinkshowjump?jump=lastslide"/>
          </p:cNvPr>
          <p:cNvSpPr/>
          <p:nvPr/>
        </p:nvSpPr>
        <p:spPr>
          <a:xfrm>
            <a:off x="8752114" y="-553784"/>
            <a:ext cx="391886" cy="46234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好玩的遊戲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80283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>
        <p14:flip dir="r"/>
        <p:sndAc>
          <p:stSnd>
            <p:snd r:embed="rId2" name="click.wav"/>
          </p:stSnd>
        </p:sndAc>
      </p:transition>
    </mc:Choice>
    <mc:Fallback xmlns="">
      <p:transition spd="slow" advClick="0">
        <p:fade/>
        <p:sndAc>
          <p:stSnd>
            <p:snd r:embed="rId4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 rot="10800000" flipV="1">
            <a:off x="4153617" y="120232"/>
            <a:ext cx="4990383" cy="4196448"/>
          </a:xfrm>
          <a:prstGeom prst="irregularSeal1">
            <a:avLst/>
          </a:prstGeom>
          <a:ln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ln w="0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錯了</a:t>
            </a:r>
            <a:r>
              <a:rPr lang="en-US" altLang="zh-TW" sz="7200" dirty="0">
                <a:ln w="0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!</a:t>
            </a:r>
            <a:endParaRPr lang="zh-TW" altLang="en-US" sz="7200" dirty="0">
              <a:ln w="0">
                <a:solidFill>
                  <a:schemeClr val="bg2">
                    <a:lumMod val="75000"/>
                  </a:schemeClr>
                </a:solidFill>
              </a:ln>
              <a:solidFill>
                <a:schemeClr val="accent5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611" y="2100986"/>
            <a:ext cx="2599509" cy="4169186"/>
          </a:xfrm>
          <a:prstGeom prst="rect">
            <a:avLst/>
          </a:prstGeom>
        </p:spPr>
      </p:pic>
      <p:sp>
        <p:nvSpPr>
          <p:cNvPr id="4" name="矩形 3">
            <a:hlinkClick r:id="" action="ppaction://hlinkshowjump?jump=previousslide"/>
          </p:cNvPr>
          <p:cNvSpPr/>
          <p:nvPr/>
        </p:nvSpPr>
        <p:spPr>
          <a:xfrm>
            <a:off x="4650377" y="4441371"/>
            <a:ext cx="3148149" cy="17112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重新</a:t>
            </a:r>
            <a:endParaRPr lang="zh-TW" altLang="en-US" sz="96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632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>
        <p14:shred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018902" y="365760"/>
            <a:ext cx="4467498" cy="3448595"/>
          </a:xfrm>
          <a:prstGeom prst="irregularSeal2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答對</a:t>
            </a:r>
            <a:endParaRPr lang="zh-TW" altLang="en-US" sz="6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32" y="1789612"/>
            <a:ext cx="2809875" cy="4715691"/>
          </a:xfrm>
          <a:prstGeom prst="rect">
            <a:avLst/>
          </a:prstGeom>
        </p:spPr>
      </p:pic>
      <p:sp>
        <p:nvSpPr>
          <p:cNvPr id="4" name="矩形 3">
            <a:hlinkClick r:id="" action="ppaction://hlinkshowjump?jump=endshow"/>
          </p:cNvPr>
          <p:cNvSpPr/>
          <p:nvPr/>
        </p:nvSpPr>
        <p:spPr>
          <a:xfrm>
            <a:off x="1293223" y="4480560"/>
            <a:ext cx="3317966" cy="17896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再見</a:t>
            </a:r>
            <a:endParaRPr lang="zh-TW" altLang="en-US" sz="60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495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doors dir="vert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22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文鼎中特標準宋體</vt:lpstr>
      <vt:lpstr>文鼎超黑</vt:lpstr>
      <vt:lpstr>書法家中楷體</vt:lpstr>
      <vt:lpstr>新細明體</vt:lpstr>
      <vt:lpstr>Arial</vt:lpstr>
      <vt:lpstr>Calibri</vt:lpstr>
      <vt:lpstr>Calibri Light</vt:lpstr>
      <vt:lpstr>Office Theme</vt:lpstr>
      <vt:lpstr>來猜謎呀</vt:lpstr>
      <vt:lpstr>我最愛的遊戲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來ㄘㄞ</dc:title>
  <dc:creator>Windows 使用者</dc:creator>
  <cp:lastModifiedBy>Windows 使用者</cp:lastModifiedBy>
  <cp:revision>13</cp:revision>
  <dcterms:created xsi:type="dcterms:W3CDTF">2019-11-12T01:47:46Z</dcterms:created>
  <dcterms:modified xsi:type="dcterms:W3CDTF">2019-11-26T02:18:21Z</dcterms:modified>
</cp:coreProperties>
</file>