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90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95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14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76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6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8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36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97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12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7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DD2B-4510-41B4-A1A8-CB095FB8AF9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E6935-A774-4ACA-8E33-58A63E7A7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2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22000">
              <a:srgbClr val="00B050"/>
            </a:gs>
            <a:gs pos="86000">
              <a:srgbClr val="FFFF00"/>
            </a:gs>
            <a:gs pos="67000">
              <a:srgbClr val="7030A0"/>
            </a:gs>
            <a:gs pos="45000">
              <a:srgbClr val="0070C0"/>
            </a:gs>
            <a:gs pos="100000">
              <a:srgbClr val="00206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大家來</a:t>
            </a:r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猜</a:t>
            </a:r>
            <a:r>
              <a:rPr lang="zh-TW" altLang="en-US" dirty="0" smtClean="0"/>
              <a:t>一猜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3651069" y="5349875"/>
            <a:ext cx="1841862" cy="12340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71840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1084217"/>
            <a:ext cx="7886700" cy="3304902"/>
          </a:xfrm>
        </p:spPr>
        <p:txBody>
          <a:bodyPr>
            <a:normAutofit/>
          </a:bodyPr>
          <a:lstStyle/>
          <a:p>
            <a:r>
              <a:rPr lang="zh-TW" altLang="en-US" sz="8000" dirty="0" smtClean="0"/>
              <a:t>你知道</a:t>
            </a:r>
            <a:r>
              <a:rPr lang="en-US" altLang="zh-TW" sz="8000" dirty="0" smtClean="0"/>
              <a:t>ice  cream </a:t>
            </a:r>
            <a:r>
              <a:rPr lang="zh-TW" altLang="en-US" sz="8000" dirty="0" smtClean="0"/>
              <a:t>是什麼嗎？</a:t>
            </a:r>
            <a:endParaRPr lang="zh-TW" altLang="en-US" sz="8000" dirty="0"/>
          </a:p>
        </p:txBody>
      </p:sp>
      <p:sp>
        <p:nvSpPr>
          <p:cNvPr id="3" name="流程圖: 替代程序 2"/>
          <p:cNvSpPr/>
          <p:nvPr/>
        </p:nvSpPr>
        <p:spPr>
          <a:xfrm>
            <a:off x="0" y="4950822"/>
            <a:ext cx="2664823" cy="178543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豆漿</a:t>
            </a:r>
            <a:endParaRPr lang="zh-TW" altLang="en-US" sz="6600" dirty="0"/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3030583" y="4950822"/>
            <a:ext cx="2534194" cy="178543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冰淇</a:t>
            </a:r>
            <a:r>
              <a:rPr lang="zh-TW" altLang="en-US" sz="5400" dirty="0"/>
              <a:t>淋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930537" y="4950822"/>
            <a:ext cx="2428059" cy="17854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答案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3092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726">
              <a:srgbClr val="FFFFFF"/>
            </a:gs>
            <a:gs pos="34453">
              <a:srgbClr val="FFFFFF"/>
            </a:gs>
            <a:gs pos="42000">
              <a:srgbClr val="00B050"/>
            </a:gs>
            <a:gs pos="57000">
              <a:srgbClr val="FFFF00"/>
            </a:gs>
            <a:gs pos="87000">
              <a:srgbClr val="FFFFFF"/>
            </a:gs>
            <a:gs pos="26250">
              <a:srgbClr val="FFFFFF"/>
            </a:gs>
            <a:gs pos="16000">
              <a:srgbClr val="FFFFFF"/>
            </a:gs>
            <a:gs pos="0">
              <a:schemeClr val="accent3">
                <a:lumMod val="0"/>
                <a:lumOff val="100000"/>
              </a:schemeClr>
            </a:gs>
            <a:gs pos="74000">
              <a:srgbClr val="7030A0"/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3422469" y="1201784"/>
            <a:ext cx="3931920" cy="354003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999" y="2403565"/>
            <a:ext cx="2917590" cy="3598819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4519749" y="4519749"/>
            <a:ext cx="2560320" cy="1698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重新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67848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726">
              <a:srgbClr val="FFFFFF"/>
            </a:gs>
            <a:gs pos="34453">
              <a:srgbClr val="FFFFFF"/>
            </a:gs>
            <a:gs pos="42000">
              <a:srgbClr val="00B050"/>
            </a:gs>
            <a:gs pos="57000">
              <a:srgbClr val="FFFF00"/>
            </a:gs>
            <a:gs pos="87000">
              <a:srgbClr val="FFFFFF"/>
            </a:gs>
            <a:gs pos="26250">
              <a:srgbClr val="FFFF00"/>
            </a:gs>
            <a:gs pos="16000">
              <a:srgbClr val="FFFFFF"/>
            </a:gs>
            <a:gs pos="0">
              <a:srgbClr val="FF0000"/>
            </a:gs>
            <a:gs pos="74000">
              <a:srgbClr val="7030A0"/>
            </a:gs>
            <a:gs pos="100000">
              <a:srgbClr val="0070C0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2874803" y="496388"/>
            <a:ext cx="5615080" cy="376210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endParaRPr lang="zh-TW" altLang="en-US" sz="5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011" y="3504110"/>
            <a:ext cx="2555966" cy="3353890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5460274" y="4833257"/>
            <a:ext cx="3029609" cy="202983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再見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6267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大家來猜一猜</vt:lpstr>
      <vt:lpstr>你知道ice  cream 是什麼嗎？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</dc:title>
  <dc:creator>Windows 使用者</dc:creator>
  <cp:lastModifiedBy>Windows 使用者</cp:lastModifiedBy>
  <cp:revision>12</cp:revision>
  <dcterms:created xsi:type="dcterms:W3CDTF">2019-11-12T01:48:33Z</dcterms:created>
  <dcterms:modified xsi:type="dcterms:W3CDTF">2019-11-26T02:17:12Z</dcterms:modified>
</cp:coreProperties>
</file>